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5" r:id="rId2"/>
    <p:sldId id="386" r:id="rId3"/>
    <p:sldId id="38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110"/>
    <p:restoredTop sz="95775"/>
  </p:normalViewPr>
  <p:slideViewPr>
    <p:cSldViewPr snapToGrid="0" snapToObjects="1">
      <p:cViewPr varScale="1">
        <p:scale>
          <a:sx n="39" d="100"/>
          <a:sy n="39" d="100"/>
        </p:scale>
        <p:origin x="168" y="17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37CA-BA3D-A540-85DB-49CE46F6A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1A61CD-CAD9-744A-B5CF-D7522316F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0E84C-6F2A-7A4C-A0E8-0BA41C6F8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87402-F718-5849-890C-AF6826EE3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2A365-4BEE-B841-8F70-02123665D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85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96914-8DBB-0F4C-986B-3BB3A7F4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DE2E3-6097-964C-8AA6-D1782801C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E7921-9A85-D547-9747-244209D81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D5421-C9A0-2240-8996-EA738DB95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06CAA-951A-314A-AEF9-70CD79029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03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D2503-F391-FF43-9A28-0C8C07D82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902ED-36E8-9D45-BA2C-CF568CADCD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547760-B571-ED40-96D3-176C8AAEF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E26E7-A3E2-9144-9B62-8BEB2DDE3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830E4A-1EDE-B34E-8970-16448A30F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31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A9564-DA43-1046-8FA9-7C9A2D0A8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065C6-71FC-744F-9A5C-5952AD2E62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AA034-BDF3-8447-B981-0A6C1607B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913EB1-209A-0548-A8E9-2C3D20203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66DB41-86F4-A14F-B85C-FC38AA715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5C7DD-88C3-894A-8D52-63067B65E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117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257D-14EE-2445-8412-7F6A4BB5B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0CEC5-0B6D-A142-926F-BF51FD26C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E2A85-33D4-C240-916C-4A53E8A84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A16187-9E8C-7C4F-9F74-056D9850D6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E8EFAC-4F71-BA47-B24F-A7E164132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196196-301D-384C-8961-CBF09AE1C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4D58DF-4715-7640-B0F2-70F4C0119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B0CE2E-998F-4947-AFD8-762D079A9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EFBB2-4CDA-DE4E-B413-6FA4E18BA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6BAC12-D31F-554B-AF3C-3EDB3F77B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2C4158-2224-E44A-A00C-5D2EB54AC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60D14D-BC70-7244-B001-BC318764A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55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D60F9-36FC-7244-B8B2-6F9C243D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6E033E-AAD5-0346-BBD4-024DABBB7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69A331-6DAD-9945-AF2C-22C490F4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25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BB8DF-D807-1348-BC58-1CCF4D1BC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1DBF6-BEA5-7741-8365-8EDDC0894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63C98-ED10-AD44-BE9F-498DA12C8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72CE2B-123C-CC43-A6AB-18693AA32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14626A-B949-9344-BB58-91C1B4C9D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865A5A-6578-A740-B350-1669209D0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903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3862D-5624-E443-B718-D4E39A3F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0D30DA-F0EF-B341-B5F7-8AB66F1AC9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9096E-29A5-2A49-BECE-3E12A0CAC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30D7C4-6834-CD42-931C-708B8E105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BF8B1-C2DC-BE44-B2FB-FC9B7FBEF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FABB0A-414F-AE4A-AD78-B164C9C6C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21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C0491-02CA-7D45-B58F-C20D66121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62805A-5539-2042-AEA2-B0395E7EF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5FE42-A989-5441-B2DC-424C7060F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7EB15-B572-2E42-B772-CA265D05F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42B60-B318-4643-88D2-B22F30230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839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381FFB-6839-2547-B093-6DCAC9429D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B582B-3AF7-3649-AF47-6F6963AB1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320E-CA81-6F42-BDB6-2DF7653E9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9A28F-DE43-BD49-BDB8-4DF536633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D4F58C-9540-0F41-B0DA-7EE7C64FA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4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1317EF-BFC1-0445-9E10-E912E125E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0C920-4A11-DB4E-98DE-585E3E13A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ABC0-0699-5348-8E1E-0CE57C7AE6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BEF6-B733-FA42-92F6-1D74CBE80EAE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5C0B1-D155-744B-81E0-D859B22DD5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C2593-8E28-7541-AA85-C5CE3B6321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EB1386-1244-804A-B3AA-3BCC3BA1F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95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7174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100" b="1" dirty="0"/>
              <a:t>  </a:t>
            </a:r>
            <a:r>
              <a:rPr lang="ne-NP" sz="3100" b="1" dirty="0"/>
              <a:t>यहोशु हो सुन! हृदयमा गुन</a:t>
            </a:r>
            <a:r>
              <a:rPr lang="en-US" sz="3100" b="1" dirty="0"/>
              <a:t>, </a:t>
            </a:r>
            <a:r>
              <a:rPr lang="ne-NP" sz="3100" b="1" dirty="0"/>
              <a:t>प्रितज्ञाको देश छ अघाड़ी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en-US" sz="3100" b="1" dirty="0" err="1"/>
              <a:t>Yehoshu</a:t>
            </a:r>
            <a:r>
              <a:rPr lang="en-US" sz="3100" b="1" dirty="0"/>
              <a:t> </a:t>
            </a:r>
            <a:r>
              <a:rPr lang="en-US" sz="3100" b="1" dirty="0" err="1"/>
              <a:t>Suna</a:t>
            </a:r>
            <a:r>
              <a:rPr lang="en-US" sz="3100" b="1" dirty="0"/>
              <a:t> </a:t>
            </a:r>
            <a:r>
              <a:rPr lang="en-US" sz="3100" b="1" dirty="0" err="1"/>
              <a:t>Hridayama</a:t>
            </a:r>
            <a:r>
              <a:rPr lang="en-US" sz="3100" b="1" dirty="0"/>
              <a:t> </a:t>
            </a:r>
            <a:r>
              <a:rPr lang="en-US" sz="3100" b="1" dirty="0" err="1"/>
              <a:t>Guna</a:t>
            </a:r>
            <a:r>
              <a:rPr lang="en-US" sz="3100" b="1" dirty="0"/>
              <a:t>, </a:t>
            </a:r>
            <a:r>
              <a:rPr lang="en-US" sz="3100" b="1" dirty="0" err="1"/>
              <a:t>Pratigya</a:t>
            </a:r>
            <a:r>
              <a:rPr lang="en-US" sz="3100" b="1" dirty="0"/>
              <a:t> ko </a:t>
            </a:r>
            <a:r>
              <a:rPr lang="en-US" sz="3100" b="1" dirty="0" err="1"/>
              <a:t>Desh</a:t>
            </a:r>
            <a:r>
              <a:rPr lang="en-US" sz="3100" b="1" dirty="0"/>
              <a:t> </a:t>
            </a:r>
            <a:r>
              <a:rPr lang="en-US" sz="3100" b="1" dirty="0" err="1"/>
              <a:t>Aghadi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ne-NP" sz="3100" b="1" dirty="0"/>
              <a:t> नडराऊ उठ! बिलयो बन</a:t>
            </a:r>
            <a:r>
              <a:rPr lang="en-US" sz="3100" b="1" dirty="0"/>
              <a:t>, </a:t>
            </a:r>
            <a:r>
              <a:rPr lang="ne-NP" sz="3100" b="1" dirty="0"/>
              <a:t>येशूले चुनेका हौ तिमी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 err="1"/>
              <a:t>Nadrau</a:t>
            </a:r>
            <a:r>
              <a:rPr lang="en-US" sz="3100" b="1" dirty="0"/>
              <a:t> </a:t>
            </a:r>
            <a:r>
              <a:rPr lang="en-US" sz="3100" b="1" dirty="0" err="1"/>
              <a:t>Utha</a:t>
            </a:r>
            <a:r>
              <a:rPr lang="en-US" sz="3100" b="1" dirty="0"/>
              <a:t> </a:t>
            </a:r>
            <a:r>
              <a:rPr lang="en-US" sz="3100" b="1" dirty="0" err="1"/>
              <a:t>Bhalio</a:t>
            </a:r>
            <a:r>
              <a:rPr lang="en-US" sz="3100" b="1" dirty="0"/>
              <a:t> Bana, </a:t>
            </a:r>
            <a:r>
              <a:rPr lang="en-US" sz="3100" b="1" dirty="0" err="1"/>
              <a:t>Yeshule</a:t>
            </a:r>
            <a:r>
              <a:rPr lang="en-US" sz="3100" b="1" dirty="0"/>
              <a:t> </a:t>
            </a:r>
            <a:r>
              <a:rPr lang="en-US" sz="3100" b="1" dirty="0" err="1"/>
              <a:t>Chuniyeka</a:t>
            </a:r>
            <a:r>
              <a:rPr lang="en-US" sz="3100" b="1" dirty="0"/>
              <a:t> </a:t>
            </a:r>
            <a:r>
              <a:rPr lang="en-US" sz="3100" b="1" dirty="0" err="1"/>
              <a:t>hau</a:t>
            </a:r>
            <a:r>
              <a:rPr lang="en-US" sz="3100" b="1" dirty="0"/>
              <a:t> </a:t>
            </a:r>
            <a:r>
              <a:rPr lang="en-US" sz="3100" b="1" dirty="0" err="1"/>
              <a:t>Timi</a:t>
            </a:r>
            <a:r>
              <a:rPr lang="en-US" sz="31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100" b="1" dirty="0"/>
              <a:t> तिमीलाई थाहा छैन</a:t>
            </a:r>
            <a:r>
              <a:rPr lang="en-US" sz="3100" b="1" dirty="0"/>
              <a:t>? </a:t>
            </a:r>
            <a:r>
              <a:rPr lang="ne-NP" sz="3100" b="1" dirty="0"/>
              <a:t>टेक्नेछौ त्यो नदीलाई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 err="1"/>
              <a:t>Timilai</a:t>
            </a:r>
            <a:r>
              <a:rPr lang="en-US" sz="3100" b="1" dirty="0"/>
              <a:t> taha </a:t>
            </a:r>
            <a:r>
              <a:rPr lang="en-US" sz="3100" b="1" dirty="0" err="1"/>
              <a:t>Chaina</a:t>
            </a:r>
            <a:r>
              <a:rPr lang="en-US" sz="3100" b="1" dirty="0"/>
              <a:t> </a:t>
            </a:r>
            <a:r>
              <a:rPr lang="en-US" sz="3100" b="1" dirty="0" err="1"/>
              <a:t>Teknaichaw</a:t>
            </a:r>
            <a:r>
              <a:rPr lang="en-US" sz="3100" b="1" dirty="0"/>
              <a:t> </a:t>
            </a:r>
            <a:r>
              <a:rPr lang="en-US" sz="3100" b="1" dirty="0" err="1"/>
              <a:t>Tyo</a:t>
            </a:r>
            <a:r>
              <a:rPr lang="en-US" sz="3100" b="1" dirty="0"/>
              <a:t> </a:t>
            </a:r>
            <a:r>
              <a:rPr lang="en-US" sz="3100" b="1" dirty="0" err="1"/>
              <a:t>Nadhilai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ne-NP" sz="3100" b="1" dirty="0"/>
              <a:t>फाटेर तिम्रो निम्ति बाटो बनाईिदनेछ।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 err="1"/>
              <a:t>Fataira</a:t>
            </a:r>
            <a:r>
              <a:rPr lang="en-US" sz="3100" b="1" dirty="0"/>
              <a:t> </a:t>
            </a:r>
            <a:r>
              <a:rPr lang="en-US" sz="3100" b="1" dirty="0" err="1"/>
              <a:t>Timro</a:t>
            </a:r>
            <a:r>
              <a:rPr lang="en-US" sz="3100" b="1" dirty="0"/>
              <a:t> </a:t>
            </a:r>
            <a:r>
              <a:rPr lang="en-US" sz="3100" b="1" dirty="0" err="1"/>
              <a:t>Nimti</a:t>
            </a:r>
            <a:r>
              <a:rPr lang="en-US" sz="3100" b="1" dirty="0"/>
              <a:t> </a:t>
            </a:r>
            <a:r>
              <a:rPr lang="en-US" sz="3100" b="1" dirty="0" err="1"/>
              <a:t>bato</a:t>
            </a:r>
            <a:r>
              <a:rPr lang="en-US" sz="3100" b="1" dirty="0"/>
              <a:t> </a:t>
            </a:r>
            <a:r>
              <a:rPr lang="en-US" sz="3100" b="1" dirty="0" err="1"/>
              <a:t>banaidinecha</a:t>
            </a:r>
            <a:r>
              <a:rPr lang="en-US" sz="31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100" b="1" dirty="0"/>
              <a:t>ओ हो</a:t>
            </a:r>
            <a:r>
              <a:rPr lang="en-US" sz="3100" b="1" dirty="0"/>
              <a:t>, </a:t>
            </a:r>
            <a:r>
              <a:rPr lang="ne-NP" sz="3100" b="1" dirty="0"/>
              <a:t>ए हे हे ए हे हे ए हे हे हे</a:t>
            </a:r>
            <a:r>
              <a:rPr lang="en-US" sz="3100" b="1" dirty="0"/>
              <a:t>(Oh ho ye he he Ye he he... )4</a:t>
            </a:r>
          </a:p>
          <a:p>
            <a:pPr algn="ctr">
              <a:lnSpc>
                <a:spcPct val="150000"/>
              </a:lnSpc>
            </a:pPr>
            <a:endParaRPr lang="en-US" sz="31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1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51748"/>
            <a:ext cx="12191435" cy="7164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100" b="1" dirty="0"/>
              <a:t>सपना ठुलो बोके र हामी अघि बढ़दैछौं।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en-US" sz="3100" b="1" dirty="0" err="1"/>
              <a:t>Sapana</a:t>
            </a:r>
            <a:r>
              <a:rPr lang="en-US" sz="3100" b="1" dirty="0"/>
              <a:t> </a:t>
            </a:r>
            <a:r>
              <a:rPr lang="en-US" sz="3100" b="1" dirty="0" err="1"/>
              <a:t>Thulo</a:t>
            </a:r>
            <a:r>
              <a:rPr lang="en-US" sz="3100" b="1" dirty="0"/>
              <a:t> </a:t>
            </a:r>
            <a:r>
              <a:rPr lang="en-US" sz="3100" b="1" dirty="0" err="1"/>
              <a:t>bokaira</a:t>
            </a:r>
            <a:r>
              <a:rPr lang="en-US" sz="3100" b="1" dirty="0"/>
              <a:t> Hami </a:t>
            </a:r>
            <a:r>
              <a:rPr lang="en-US" sz="3100" b="1" dirty="0" err="1"/>
              <a:t>Aghi</a:t>
            </a:r>
            <a:r>
              <a:rPr lang="en-US" sz="3100" b="1" dirty="0"/>
              <a:t> </a:t>
            </a:r>
            <a:r>
              <a:rPr lang="en-US" sz="3100" b="1" dirty="0" err="1"/>
              <a:t>Badaichau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ne-NP" sz="3100" b="1" dirty="0"/>
              <a:t>एक एक पाईला विजयको अघि अघि सदैर्छौ।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 err="1"/>
              <a:t>Ek</a:t>
            </a:r>
            <a:r>
              <a:rPr lang="en-US" sz="3100" b="1" dirty="0"/>
              <a:t> </a:t>
            </a:r>
            <a:r>
              <a:rPr lang="en-US" sz="3100" b="1" dirty="0" err="1"/>
              <a:t>Ek</a:t>
            </a:r>
            <a:r>
              <a:rPr lang="en-US" sz="3100" b="1" dirty="0"/>
              <a:t> </a:t>
            </a:r>
            <a:r>
              <a:rPr lang="en-US" sz="3100" b="1" dirty="0" err="1"/>
              <a:t>Paila</a:t>
            </a:r>
            <a:r>
              <a:rPr lang="en-US" sz="3100" b="1" dirty="0"/>
              <a:t> </a:t>
            </a:r>
            <a:r>
              <a:rPr lang="en-US" sz="3100" b="1" dirty="0" err="1"/>
              <a:t>Bijayko</a:t>
            </a:r>
            <a:r>
              <a:rPr lang="en-US" sz="3100" b="1" dirty="0"/>
              <a:t> </a:t>
            </a:r>
            <a:r>
              <a:rPr lang="en-US" sz="3100" b="1" dirty="0" err="1"/>
              <a:t>Aghi</a:t>
            </a:r>
            <a:r>
              <a:rPr lang="en-US" sz="3100" b="1" dirty="0"/>
              <a:t> </a:t>
            </a:r>
            <a:r>
              <a:rPr lang="en-US" sz="3100" b="1" dirty="0" err="1"/>
              <a:t>Aghi</a:t>
            </a:r>
            <a:r>
              <a:rPr lang="en-US" sz="3100" b="1" dirty="0"/>
              <a:t> </a:t>
            </a:r>
            <a:r>
              <a:rPr lang="en-US" sz="3100" b="1" dirty="0" err="1"/>
              <a:t>Saradaichaw</a:t>
            </a:r>
            <a:r>
              <a:rPr lang="en-US" sz="31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100" b="1" dirty="0"/>
              <a:t> तुरहीको आवाज सुनाई देऊ फेरि</a:t>
            </a:r>
            <a:r>
              <a:rPr lang="en-US" sz="3100" b="1" dirty="0"/>
              <a:t>; </a:t>
            </a:r>
            <a:r>
              <a:rPr lang="ne-NP" sz="3100" b="1" dirty="0"/>
              <a:t>यिरहोको पखार्ल चारिैतर घेरि।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en-US" sz="3100" b="1" dirty="0" err="1"/>
              <a:t>Turahi</a:t>
            </a:r>
            <a:r>
              <a:rPr lang="en-US" sz="3100" b="1" dirty="0"/>
              <a:t> ko </a:t>
            </a:r>
            <a:r>
              <a:rPr lang="en-US" sz="3100" b="1" dirty="0" err="1"/>
              <a:t>awaz</a:t>
            </a:r>
            <a:r>
              <a:rPr lang="en-US" sz="3100" b="1" dirty="0"/>
              <a:t> </a:t>
            </a:r>
            <a:r>
              <a:rPr lang="en-US" sz="3100" b="1" dirty="0" err="1"/>
              <a:t>sunaideu</a:t>
            </a:r>
            <a:r>
              <a:rPr lang="en-US" sz="3100" b="1" dirty="0"/>
              <a:t> </a:t>
            </a:r>
            <a:r>
              <a:rPr lang="en-US" sz="3100" b="1" dirty="0" err="1"/>
              <a:t>feri</a:t>
            </a:r>
            <a:r>
              <a:rPr lang="en-US" sz="3100" b="1" dirty="0"/>
              <a:t>, </a:t>
            </a:r>
            <a:r>
              <a:rPr lang="en-US" sz="3100" b="1" dirty="0" err="1"/>
              <a:t>Yarihoko</a:t>
            </a:r>
            <a:r>
              <a:rPr lang="en-US" sz="3100" b="1" dirty="0"/>
              <a:t> </a:t>
            </a:r>
            <a:r>
              <a:rPr lang="en-US" sz="3100" b="1" dirty="0" err="1"/>
              <a:t>Parkhal</a:t>
            </a:r>
            <a:r>
              <a:rPr lang="en-US" sz="3100" b="1" dirty="0"/>
              <a:t> </a:t>
            </a:r>
            <a:r>
              <a:rPr lang="en-US" sz="3100" b="1" dirty="0" err="1"/>
              <a:t>Charaitira</a:t>
            </a:r>
            <a:r>
              <a:rPr lang="en-US" sz="3100" b="1" dirty="0"/>
              <a:t> </a:t>
            </a:r>
            <a:r>
              <a:rPr lang="en-US" sz="3100" b="1" dirty="0" err="1"/>
              <a:t>Gaire</a:t>
            </a:r>
            <a:r>
              <a:rPr lang="en-US" sz="31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100" b="1" dirty="0"/>
              <a:t>विजय हाम्रो हुनेछ!</a:t>
            </a:r>
            <a:r>
              <a:rPr lang="en-US" sz="3100" b="1" dirty="0"/>
              <a:t> </a:t>
            </a:r>
            <a:r>
              <a:rPr lang="en-US" sz="3100" b="1" dirty="0" err="1"/>
              <a:t>Bijay</a:t>
            </a:r>
            <a:r>
              <a:rPr lang="en-US" sz="3100" b="1" dirty="0"/>
              <a:t> Hamro </a:t>
            </a:r>
            <a:r>
              <a:rPr lang="en-US" sz="3100" b="1" dirty="0" err="1"/>
              <a:t>Hunecha</a:t>
            </a:r>
            <a:r>
              <a:rPr lang="en-US" sz="31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100" b="1" dirty="0"/>
              <a:t>ओ हो</a:t>
            </a:r>
            <a:r>
              <a:rPr lang="en-US" sz="3100" b="1" dirty="0"/>
              <a:t>, </a:t>
            </a:r>
            <a:r>
              <a:rPr lang="ne-NP" sz="3100" b="1" dirty="0"/>
              <a:t>ए हे हे ए हे हे ए हे हे हे हे हे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(Oh ho ye he he Ye he he... )4</a:t>
            </a:r>
          </a:p>
          <a:p>
            <a:pPr algn="ctr">
              <a:lnSpc>
                <a:spcPct val="150000"/>
              </a:lnSpc>
            </a:pPr>
            <a:endParaRPr lang="en-US" sz="31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39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693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000" b="1" dirty="0"/>
              <a:t>यो भुमिमा येशूको ठुलो भय छाउदैछ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Yo</a:t>
            </a:r>
            <a:r>
              <a:rPr lang="en-US" sz="3000" b="1" dirty="0"/>
              <a:t> </a:t>
            </a:r>
            <a:r>
              <a:rPr lang="en-US" sz="3000" b="1" dirty="0" err="1"/>
              <a:t>Bumima</a:t>
            </a:r>
            <a:r>
              <a:rPr lang="en-US" sz="3000" b="1" dirty="0"/>
              <a:t> </a:t>
            </a:r>
            <a:r>
              <a:rPr lang="en-US" sz="3000" b="1" dirty="0" err="1"/>
              <a:t>Yeshuko</a:t>
            </a:r>
            <a:r>
              <a:rPr lang="en-US" sz="3000" b="1" dirty="0"/>
              <a:t> </a:t>
            </a:r>
            <a:r>
              <a:rPr lang="en-US" sz="3000" b="1" dirty="0" err="1"/>
              <a:t>Thulo</a:t>
            </a:r>
            <a:r>
              <a:rPr lang="en-US" sz="3000" b="1" dirty="0"/>
              <a:t> Baya </a:t>
            </a:r>
            <a:r>
              <a:rPr lang="en-US" sz="3000" b="1" dirty="0" err="1"/>
              <a:t>Chawdaicha</a:t>
            </a:r>
            <a:r>
              <a:rPr lang="en-US" sz="3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राहाबहरूले यहाँ मुक्तिको गीत गाउँदैछ। 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Rahab </a:t>
            </a:r>
            <a:r>
              <a:rPr lang="en-US" sz="3000" b="1" dirty="0" err="1"/>
              <a:t>haru</a:t>
            </a:r>
            <a:r>
              <a:rPr lang="en-US" sz="3000" b="1" dirty="0"/>
              <a:t> </a:t>
            </a:r>
            <a:r>
              <a:rPr lang="en-US" sz="3000" b="1" dirty="0" err="1"/>
              <a:t>yaha</a:t>
            </a:r>
            <a:r>
              <a:rPr lang="en-US" sz="3000" b="1" dirty="0"/>
              <a:t> </a:t>
            </a:r>
            <a:r>
              <a:rPr lang="en-US" sz="3000" b="1" dirty="0" err="1"/>
              <a:t>Muktiko</a:t>
            </a:r>
            <a:r>
              <a:rPr lang="en-US" sz="3000" b="1" dirty="0"/>
              <a:t> </a:t>
            </a:r>
            <a:r>
              <a:rPr lang="en-US" sz="3000" b="1" dirty="0" err="1"/>
              <a:t>Geet</a:t>
            </a:r>
            <a:r>
              <a:rPr lang="en-US" sz="3000" b="1" dirty="0"/>
              <a:t> </a:t>
            </a:r>
            <a:r>
              <a:rPr lang="en-US" sz="3000" b="1" dirty="0" err="1"/>
              <a:t>Gaudaicha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स्वगर्को राज्य बस्दैछ पृथ्वीमा</a:t>
            </a:r>
            <a:r>
              <a:rPr lang="en-US" sz="3000" b="1" dirty="0"/>
              <a:t>, </a:t>
            </a:r>
            <a:r>
              <a:rPr lang="ne-NP" sz="3000" b="1" dirty="0"/>
              <a:t>हाम्रो पाईलाले टेक्दै जानेछ जहाँ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Sworga</a:t>
            </a:r>
            <a:r>
              <a:rPr lang="en-US" sz="3000" b="1" dirty="0"/>
              <a:t> Ko raja </a:t>
            </a:r>
            <a:r>
              <a:rPr lang="en-US" sz="3000" b="1" dirty="0" err="1"/>
              <a:t>Basdaicha</a:t>
            </a:r>
            <a:r>
              <a:rPr lang="en-US" sz="3000" b="1" dirty="0"/>
              <a:t> </a:t>
            </a:r>
            <a:r>
              <a:rPr lang="en-US" sz="3000" b="1" dirty="0" err="1"/>
              <a:t>Pritivima</a:t>
            </a:r>
            <a:r>
              <a:rPr lang="en-US" sz="3000" b="1" dirty="0"/>
              <a:t>, Hamro </a:t>
            </a:r>
            <a:r>
              <a:rPr lang="en-US" sz="3000" b="1" dirty="0" err="1"/>
              <a:t>phailale</a:t>
            </a:r>
            <a:r>
              <a:rPr lang="en-US" sz="3000" b="1" dirty="0"/>
              <a:t> </a:t>
            </a:r>
            <a:r>
              <a:rPr lang="en-US" sz="3000" b="1" dirty="0" err="1"/>
              <a:t>Tekdai</a:t>
            </a:r>
            <a:r>
              <a:rPr lang="en-US" sz="3000" b="1" dirty="0"/>
              <a:t> </a:t>
            </a:r>
            <a:r>
              <a:rPr lang="en-US" sz="3000" b="1" dirty="0" err="1"/>
              <a:t>janecha</a:t>
            </a:r>
            <a:r>
              <a:rPr lang="en-US" sz="3000" b="1" dirty="0"/>
              <a:t> </a:t>
            </a:r>
            <a:r>
              <a:rPr lang="en-US" sz="3000" b="1" dirty="0" err="1"/>
              <a:t>Jaha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 </a:t>
            </a:r>
            <a:r>
              <a:rPr lang="ne-NP" sz="3000" b="1" dirty="0"/>
              <a:t>मारानाथा! येशूवा!</a:t>
            </a:r>
            <a:r>
              <a:rPr lang="en-US" sz="3000" b="1" dirty="0"/>
              <a:t> </a:t>
            </a:r>
            <a:r>
              <a:rPr lang="en-US" sz="3000" b="1" dirty="0" err="1"/>
              <a:t>Marathna</a:t>
            </a:r>
            <a:r>
              <a:rPr lang="en-US" sz="3000" b="1" dirty="0"/>
              <a:t> </a:t>
            </a:r>
            <a:r>
              <a:rPr lang="en-US" sz="3000" b="1" dirty="0" err="1"/>
              <a:t>Yeshua</a:t>
            </a:r>
            <a:r>
              <a:rPr lang="en-US" sz="3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ओ हो</a:t>
            </a:r>
            <a:r>
              <a:rPr lang="en-US" sz="3000" b="1" dirty="0"/>
              <a:t>, </a:t>
            </a:r>
            <a:r>
              <a:rPr lang="ne-NP" sz="3000" b="1" dirty="0"/>
              <a:t>ए हे हे ए हे हे ए हे हे हे हे हे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(Oh ho ye he he Ye he he... )4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91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Macintosh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2021-09-04T02:23:02Z</dcterms:created>
  <dcterms:modified xsi:type="dcterms:W3CDTF">2021-09-04T02:23:39Z</dcterms:modified>
</cp:coreProperties>
</file>