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  <p:sldId id="35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443"/>
    <p:restoredTop sz="95755"/>
  </p:normalViewPr>
  <p:slideViewPr>
    <p:cSldViewPr snapToGrid="0" snapToObjects="1">
      <p:cViewPr varScale="1">
        <p:scale>
          <a:sx n="38" d="100"/>
          <a:sy n="38" d="100"/>
        </p:scale>
        <p:origin x="192" y="1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F1B7-2CDC-E443-B354-B7D873F6A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2755E9-E8FD-4646-9CCA-308EC9E2C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F78C-F060-3B43-B4CD-3F0B9A324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8CF10-AA10-4B40-9329-A6ADFC63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7BB90-B4EE-6A48-AAE6-2113D3C1B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5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14BE-0103-8E4C-8319-49231F4AE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FF7FB-2ADD-904C-956E-3EBFFBE5C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FF53E-1E63-4B43-85B6-23CE12C2F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89E8D-653E-8F4E-8DEE-88F9B820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1AD31-E1E8-734A-A06D-C23D91E67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83D60-6240-E14A-8E9C-5E1C7FC6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32935-6002-EE43-BCBB-94629EF65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816FA-961E-A049-936F-05F7804A7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503DC-4F85-3745-8FF5-E1E2F4BA3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9AA11-A965-D646-A09F-A923EABBB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47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D9EDF-6B77-8C41-81D4-A51D0C9F5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8734F-B54A-3B45-A2A0-5BEF19F92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BE683-5162-6F4C-BCC5-85954A5EB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2EFF5-B8E3-064A-82C4-889766CD5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8CC35-BA0B-D441-8F0C-6DA46E00F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6619FC-2B6D-A74F-A493-E1564E2B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9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EF19-B51D-DA40-9073-F3BD6116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25A84-C4DB-5143-9909-A82B91E6C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938D6-F5ED-124E-BCDD-B09B6161F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0C4526-A970-A14F-AD67-666EECE01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55826A-000D-B341-9C3C-1EAAD431AC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8C7EA6-7DEB-1C41-B33A-B8B31252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29092-D3C1-B442-BBA9-664BAE06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68DBBA-0F77-B149-96BD-A1A61268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7323F-3A3E-B04B-9675-2942D88B9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665AE1-EF0E-994B-86E0-2D57C1D6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EA98A4-1509-D947-8464-D87685AC5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7BF56-F609-AA40-B32E-52D0C0E1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5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458D60-78E4-564E-ACD3-933292CA8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00F07D-0A51-D94C-A793-45CC9B18A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5562A-CA5B-F54C-97D3-9375DAE3B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F85E-D2F5-F245-9FC6-2FC21E7D4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1E59C-205B-BE45-BC36-4C46EDAE3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BE6AA-6DA8-7F44-9183-21694100A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2B116-29AA-7A41-9CDD-534203F7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E769A-3D51-C243-8187-5B6A52737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F8E78-587C-FE47-AC16-DF4447022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3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0D612-7CC0-DE47-8498-3EC2D765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8A726D-D502-2B4D-BCBA-650A6A270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EC563-396D-5540-84F8-C6BD28F7F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FD41F-6220-774B-B41D-0D5DB3CDA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1CE4C-4447-C24E-A491-B5BBED4D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CCD56-7783-0948-BA6E-296E99ED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65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CDC4-B8D4-6C49-9CDE-0B382EF3A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09EF79-67E6-4D4D-BFB2-45A682E43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00D26-6969-8C42-A8B7-683CAAD2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55D20-4FFF-1E43-93EB-034514AD4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3B12-BE17-F646-99A3-BAA5D41E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6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2AB967-550E-AA4C-895B-62DD664EE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7C05A-E352-5C4F-B777-507556E24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E95ED-2B50-0C49-A15C-A484BB68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318F2-1777-4542-A17A-7EE00FBA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65BB4-48DA-F44E-9DE0-13EEB0AAE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1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07D7C7-0CFF-DF4E-BFED-52CDFB917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38A95-C808-E847-9796-0BF9AB367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ABA62-364F-BF47-9CAD-0C82FAAC49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B3039-2FB9-F24C-89AB-68BDE54583B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9F826-BF23-1741-A39F-E8977D40F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D9CD-C874-1D42-9EE4-F9AD8AC77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78170-92E0-2740-90BE-B2AD3DE6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7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82837"/>
            <a:ext cx="12191435" cy="6417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 ( </a:t>
            </a:r>
            <a:r>
              <a:rPr lang="ne-NP" sz="3200" b="1" dirty="0">
                <a:solidFill>
                  <a:schemeClr val="bg1"/>
                </a:solidFill>
              </a:rPr>
              <a:t>येशु ख्रीष्टको प्रशंसा गाएर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बनधनबाट छुटकारा पाएर )२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Christ Ko </a:t>
            </a:r>
            <a:r>
              <a:rPr lang="en-US" sz="3200" b="1" dirty="0" err="1">
                <a:solidFill>
                  <a:schemeClr val="bg1"/>
                </a:solidFill>
              </a:rPr>
              <a:t>Prasamsa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Gayera</a:t>
            </a:r>
            <a:r>
              <a:rPr lang="en-US" sz="3200" b="1" dirty="0">
                <a:solidFill>
                  <a:schemeClr val="bg1"/>
                </a:solidFill>
              </a:rPr>
              <a:t>, Bandhan Bata </a:t>
            </a:r>
            <a:r>
              <a:rPr lang="en-US" sz="3200" b="1" dirty="0" err="1">
                <a:solidFill>
                  <a:schemeClr val="bg1"/>
                </a:solidFill>
              </a:rPr>
              <a:t>Chutkara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Payera</a:t>
            </a:r>
            <a:r>
              <a:rPr lang="en-US" sz="32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ह्रदय जोडेर</a:t>
            </a:r>
            <a:r>
              <a:rPr lang="en-US" sz="3200" b="1" dirty="0">
                <a:solidFill>
                  <a:schemeClr val="bg1"/>
                </a:solidFill>
              </a:rPr>
              <a:t>, ( </a:t>
            </a:r>
            <a:r>
              <a:rPr lang="ne-NP" sz="3200" b="1" dirty="0">
                <a:solidFill>
                  <a:schemeClr val="bg1"/>
                </a:solidFill>
              </a:rPr>
              <a:t>येशुको अघि नाचैन ह्रदय खोलेर )२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Hridaye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Jodera</a:t>
            </a:r>
            <a:r>
              <a:rPr lang="en-US" sz="3200" b="1" dirty="0">
                <a:solidFill>
                  <a:schemeClr val="bg1"/>
                </a:solidFill>
              </a:rPr>
              <a:t>, (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Ko </a:t>
            </a:r>
            <a:r>
              <a:rPr lang="en-US" sz="3200" b="1" dirty="0" err="1">
                <a:solidFill>
                  <a:schemeClr val="bg1"/>
                </a:solidFill>
              </a:rPr>
              <a:t>Agi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Nachauna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Dilai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Kholera</a:t>
            </a:r>
            <a:r>
              <a:rPr lang="en-US" sz="3200" b="1" dirty="0">
                <a:solidFill>
                  <a:schemeClr val="bg1"/>
                </a:solidFill>
              </a:rPr>
              <a:t> ) 2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ne-NP" sz="3200" b="1" dirty="0">
                <a:solidFill>
                  <a:schemeClr val="bg1"/>
                </a:solidFill>
              </a:rPr>
              <a:t>धार्मिकताको सुर्य लौ उदायो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उज्याँलो ले अन्धकार हटायो )२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en-US" sz="3200" b="1" dirty="0" err="1">
                <a:solidFill>
                  <a:schemeClr val="bg1"/>
                </a:solidFill>
              </a:rPr>
              <a:t>Dharmikta</a:t>
            </a:r>
            <a:r>
              <a:rPr lang="en-US" sz="3200" b="1" dirty="0">
                <a:solidFill>
                  <a:schemeClr val="bg1"/>
                </a:solidFill>
              </a:rPr>
              <a:t> Ko Surya Lau </a:t>
            </a:r>
            <a:r>
              <a:rPr lang="en-US" sz="3200" b="1" dirty="0" err="1">
                <a:solidFill>
                  <a:schemeClr val="bg1"/>
                </a:solidFill>
              </a:rPr>
              <a:t>Udayo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Ujaylo</a:t>
            </a:r>
            <a:r>
              <a:rPr lang="en-US" sz="3200" b="1" dirty="0">
                <a:solidFill>
                  <a:schemeClr val="bg1"/>
                </a:solidFill>
              </a:rPr>
              <a:t> Le </a:t>
            </a:r>
            <a:r>
              <a:rPr lang="en-US" sz="3200" b="1" dirty="0" err="1">
                <a:solidFill>
                  <a:schemeClr val="bg1"/>
                </a:solidFill>
              </a:rPr>
              <a:t>Andharkar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Hatayo</a:t>
            </a:r>
            <a:r>
              <a:rPr lang="en-US" sz="32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ne-NP" sz="3200" b="1" dirty="0">
                <a:solidFill>
                  <a:schemeClr val="bg1"/>
                </a:solidFill>
              </a:rPr>
              <a:t>चङगाई छरियो येशुको मायाले मनै भरियो )२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en-US" sz="3200" b="1" dirty="0" err="1">
                <a:solidFill>
                  <a:schemeClr val="bg1"/>
                </a:solidFill>
              </a:rPr>
              <a:t>Changai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chareyo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Ko Maya Le </a:t>
            </a:r>
            <a:r>
              <a:rPr lang="en-US" sz="3200" b="1" dirty="0" err="1">
                <a:solidFill>
                  <a:schemeClr val="bg1"/>
                </a:solidFill>
              </a:rPr>
              <a:t>Manai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Variyo</a:t>
            </a:r>
            <a:r>
              <a:rPr lang="en-US" sz="32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86267" y="-382226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277451"/>
            <a:ext cx="12191435" cy="6107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ne-NP" sz="3300" b="1" dirty="0">
                <a:solidFill>
                  <a:schemeClr val="bg1"/>
                </a:solidFill>
              </a:rPr>
              <a:t>येशु ख्रीष्टको राज्यलाई देखेर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मन भरि आनन्द फुलेर )२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en-US" sz="3300" b="1" dirty="0" err="1">
                <a:solidFill>
                  <a:schemeClr val="bg1"/>
                </a:solidFill>
              </a:rPr>
              <a:t>Yeshu</a:t>
            </a:r>
            <a:r>
              <a:rPr lang="en-US" sz="3300" b="1" dirty="0">
                <a:solidFill>
                  <a:schemeClr val="bg1"/>
                </a:solidFill>
              </a:rPr>
              <a:t> Christ Ko Rajya Lai </a:t>
            </a:r>
            <a:r>
              <a:rPr lang="en-US" sz="3300" b="1" dirty="0" err="1">
                <a:solidFill>
                  <a:schemeClr val="bg1"/>
                </a:solidFill>
              </a:rPr>
              <a:t>Dekhara</a:t>
            </a:r>
            <a:r>
              <a:rPr lang="en-US" sz="3300" b="1" dirty="0">
                <a:solidFill>
                  <a:schemeClr val="bg1"/>
                </a:solidFill>
              </a:rPr>
              <a:t>, Mana </a:t>
            </a:r>
            <a:r>
              <a:rPr lang="en-US" sz="3300" b="1" dirty="0" err="1">
                <a:solidFill>
                  <a:schemeClr val="bg1"/>
                </a:solidFill>
              </a:rPr>
              <a:t>Vhari</a:t>
            </a:r>
            <a:r>
              <a:rPr lang="en-US" sz="3300" b="1" dirty="0">
                <a:solidFill>
                  <a:schemeClr val="bg1"/>
                </a:solidFill>
              </a:rPr>
              <a:t> Ananda </a:t>
            </a:r>
            <a:r>
              <a:rPr lang="en-US" sz="3300" b="1" dirty="0" err="1">
                <a:solidFill>
                  <a:schemeClr val="bg1"/>
                </a:solidFill>
              </a:rPr>
              <a:t>Phulera</a:t>
            </a:r>
            <a:r>
              <a:rPr lang="en-US" sz="3300" b="1" dirty="0">
                <a:solidFill>
                  <a:schemeClr val="bg1"/>
                </a:solidFill>
              </a:rPr>
              <a:t> ) 2</a:t>
            </a: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ne-NP" sz="3300" b="1" dirty="0">
                <a:solidFill>
                  <a:schemeClr val="bg1"/>
                </a:solidFill>
              </a:rPr>
              <a:t>शक्ति पाएर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आत्मामा नाचैन दिलै खोलेर )२ 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Shakti </a:t>
            </a:r>
            <a:r>
              <a:rPr lang="en-US" sz="3300" b="1" dirty="0" err="1">
                <a:solidFill>
                  <a:schemeClr val="bg1"/>
                </a:solidFill>
              </a:rPr>
              <a:t>Payera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en-US" sz="3300" b="1" dirty="0" err="1">
                <a:solidFill>
                  <a:schemeClr val="bg1"/>
                </a:solidFill>
              </a:rPr>
              <a:t>Aatmama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Nachauna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Dilai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Kholera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ne-NP" sz="3300" b="1" dirty="0">
                <a:solidFill>
                  <a:schemeClr val="bg1"/>
                </a:solidFill>
              </a:rPr>
              <a:t>धार्मिकताको सुर्य लौ उदायो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ne-NP" sz="3300" b="1" dirty="0">
                <a:solidFill>
                  <a:schemeClr val="bg1"/>
                </a:solidFill>
              </a:rPr>
              <a:t>उज्याँलो ले अन्धकार हटायो )२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en-US" sz="3300" b="1" dirty="0" err="1">
                <a:solidFill>
                  <a:schemeClr val="bg1"/>
                </a:solidFill>
              </a:rPr>
              <a:t>Dharmikta</a:t>
            </a:r>
            <a:r>
              <a:rPr lang="en-US" sz="3300" b="1" dirty="0">
                <a:solidFill>
                  <a:schemeClr val="bg1"/>
                </a:solidFill>
              </a:rPr>
              <a:t> Ko Surya Lau </a:t>
            </a:r>
            <a:r>
              <a:rPr lang="en-US" sz="3300" b="1" dirty="0" err="1">
                <a:solidFill>
                  <a:schemeClr val="bg1"/>
                </a:solidFill>
              </a:rPr>
              <a:t>Udayo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en-US" sz="3300" b="1" dirty="0" err="1">
                <a:solidFill>
                  <a:schemeClr val="bg1"/>
                </a:solidFill>
              </a:rPr>
              <a:t>Ujaylo</a:t>
            </a:r>
            <a:r>
              <a:rPr lang="en-US" sz="3300" b="1" dirty="0">
                <a:solidFill>
                  <a:schemeClr val="bg1"/>
                </a:solidFill>
              </a:rPr>
              <a:t> Le </a:t>
            </a:r>
            <a:r>
              <a:rPr lang="en-US" sz="3300" b="1" dirty="0" err="1">
                <a:solidFill>
                  <a:schemeClr val="bg1"/>
                </a:solidFill>
              </a:rPr>
              <a:t>Andharkar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Hatayo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ne-NP" sz="3300" b="1" dirty="0">
                <a:solidFill>
                  <a:schemeClr val="bg1"/>
                </a:solidFill>
              </a:rPr>
              <a:t>चङगाई छरियो येशुको मायाले मनै भरियो )२</a:t>
            </a:r>
            <a:endParaRPr lang="en-US" sz="3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>
                <a:solidFill>
                  <a:schemeClr val="bg1"/>
                </a:solidFill>
              </a:rPr>
              <a:t>( </a:t>
            </a:r>
            <a:r>
              <a:rPr lang="en-US" sz="3300" b="1" dirty="0" err="1">
                <a:solidFill>
                  <a:schemeClr val="bg1"/>
                </a:solidFill>
              </a:rPr>
              <a:t>Changai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chareyo</a:t>
            </a:r>
            <a:r>
              <a:rPr lang="en-US" sz="3300" b="1" dirty="0">
                <a:solidFill>
                  <a:schemeClr val="bg1"/>
                </a:solidFill>
              </a:rPr>
              <a:t>, </a:t>
            </a:r>
            <a:r>
              <a:rPr lang="en-US" sz="3300" b="1" dirty="0" err="1">
                <a:solidFill>
                  <a:schemeClr val="bg1"/>
                </a:solidFill>
              </a:rPr>
              <a:t>Yeshu</a:t>
            </a:r>
            <a:r>
              <a:rPr lang="en-US" sz="3300" b="1" dirty="0">
                <a:solidFill>
                  <a:schemeClr val="bg1"/>
                </a:solidFill>
              </a:rPr>
              <a:t> Ko Maya Le </a:t>
            </a:r>
            <a:r>
              <a:rPr lang="en-US" sz="3300" b="1" dirty="0" err="1">
                <a:solidFill>
                  <a:schemeClr val="bg1"/>
                </a:solidFill>
              </a:rPr>
              <a:t>Manai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Variyo</a:t>
            </a:r>
            <a:r>
              <a:rPr lang="en-US" sz="3300" b="1" dirty="0">
                <a:solidFill>
                  <a:schemeClr val="bg1"/>
                </a:solidFill>
              </a:rPr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26830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Macintosh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2021-09-02T02:34:01Z</dcterms:created>
  <dcterms:modified xsi:type="dcterms:W3CDTF">2021-11-13T01:29:13Z</dcterms:modified>
</cp:coreProperties>
</file>