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6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49"/>
    <p:restoredTop sz="95755"/>
  </p:normalViewPr>
  <p:slideViewPr>
    <p:cSldViewPr snapToGrid="0" snapToObjects="1">
      <p:cViewPr varScale="1">
        <p:scale>
          <a:sx n="59" d="100"/>
          <a:sy n="59" d="100"/>
        </p:scale>
        <p:origin x="184" y="1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1639D-FE5B-F945-AEB0-77696E83A8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2776C0-B96A-3646-9AD8-89F09CC9EA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BE02EC-F7BB-2F45-874D-952B00DB8FB5}"/>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4F3325A8-6DD3-EF47-9CC3-36711CA53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AA7C0A-5663-DA4C-86FD-0B791F390DA6}"/>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437001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82C3-B1FE-8345-A3B4-5F4AFD6F7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177574-7B9C-CD4F-AED2-BA8E94F87A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4B56A4-ACCE-A544-8A5E-1CA343C5831E}"/>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A6655916-9503-A94A-A977-A2B93B4E0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1EC8D-F15E-8F4D-B75F-95FF3CFDDF80}"/>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2504850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84B2-25A8-704B-BAC3-1D6A91F2355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3F01E3-055A-D947-A7E2-FD74E106C5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CCD518-C023-854C-AD5C-0D9FA82D043F}"/>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FE02C1FD-56E2-AF4B-ACB0-12F216BB0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06A20E-43F6-8940-A819-595C0179AC54}"/>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321898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93DA0-70F4-FB45-9652-876116AAB5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9FA500-711D-EC4C-85C4-8DA92BF878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D5DF66-5BD4-0844-9174-ABA925755A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EDB1FB-D82E-C249-B710-96B260D6AFFB}"/>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6" name="Footer Placeholder 5">
            <a:extLst>
              <a:ext uri="{FF2B5EF4-FFF2-40B4-BE49-F238E27FC236}">
                <a16:creationId xmlns:a16="http://schemas.microsoft.com/office/drawing/2014/main" id="{B676E36D-01BA-F640-B5E8-26FB5B1BED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4A2202-9ACC-2240-9CB9-9E6DBE3867FF}"/>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4283316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C6CA7-4802-6F4C-B8A2-8F0138AD5E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155C5B-0D90-BC43-8044-A8169C2CDE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47E8E8-38CE-2B4C-B6D8-E12A3A5AAB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7D03E6-C712-1D4E-9944-578839DD1D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6E0CB3-D4BF-404B-8520-2397D3578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72D6AA-3E04-D341-A961-FC26F6B35E37}"/>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8" name="Footer Placeholder 7">
            <a:extLst>
              <a:ext uri="{FF2B5EF4-FFF2-40B4-BE49-F238E27FC236}">
                <a16:creationId xmlns:a16="http://schemas.microsoft.com/office/drawing/2014/main" id="{B2A6E047-4D35-4E4F-AA9F-01F6B287AC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BD93F0-016B-4042-94BF-FB3663D5A030}"/>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162379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AC9B0-D1D5-DD4F-948E-98CCC7AC16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AA833C-4653-D44B-8434-3ECEA63990F2}"/>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4" name="Footer Placeholder 3">
            <a:extLst>
              <a:ext uri="{FF2B5EF4-FFF2-40B4-BE49-F238E27FC236}">
                <a16:creationId xmlns:a16="http://schemas.microsoft.com/office/drawing/2014/main" id="{C767892D-A7CC-A84A-8A41-B8E5AFD028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1F4699-F426-2C42-81B1-1F1B34FC731F}"/>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4136637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1F3E5B-8474-9C48-BEFA-7FC92A7D0CEA}"/>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3" name="Footer Placeholder 2">
            <a:extLst>
              <a:ext uri="{FF2B5EF4-FFF2-40B4-BE49-F238E27FC236}">
                <a16:creationId xmlns:a16="http://schemas.microsoft.com/office/drawing/2014/main" id="{09539B91-F7AA-F341-99AA-B36456FF04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559D55-C78E-3142-A85F-07BC3EE07F6F}"/>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2890924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BAC9-5FF7-3E49-9124-BA9F1A31CA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F2EE0-61CE-E54A-90C8-6C1421E6D0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22AF2D-59DF-574C-A720-8F10A0972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C5E200-6C38-F54E-B415-D2B88941A2A4}"/>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6" name="Footer Placeholder 5">
            <a:extLst>
              <a:ext uri="{FF2B5EF4-FFF2-40B4-BE49-F238E27FC236}">
                <a16:creationId xmlns:a16="http://schemas.microsoft.com/office/drawing/2014/main" id="{D6483FE5-9842-BD42-9C82-2270CE3886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B0874-5CCF-A44F-9EDF-A9C6C126C911}"/>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45062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E882-2F3E-4244-8FA8-87AB92F937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DCC132-F019-9F48-B5B5-ECA895C1BB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A6CD029-C0EE-AE44-9BA6-65ADBA12A5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266004-0D53-7D4F-9CE0-08C5988C8DFD}"/>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6" name="Footer Placeholder 5">
            <a:extLst>
              <a:ext uri="{FF2B5EF4-FFF2-40B4-BE49-F238E27FC236}">
                <a16:creationId xmlns:a16="http://schemas.microsoft.com/office/drawing/2014/main" id="{4F507F7D-EEFE-7049-91BA-37AA5E4D8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A5699-4EEF-474F-AD8F-F9CE343EE127}"/>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4108057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7C5D-5E9E-A247-A716-A1A84285CA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99BB69-61AD-6D49-ACBE-4DFB1306A6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3A1A05-A6A3-324F-BE63-DFB185B2FF61}"/>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AE33A771-D441-9947-8BAB-221A3A372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7AC347-C235-2742-85D2-15E3246F417B}"/>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3592615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D0712A-BFD3-774D-9503-B5BC101034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7A28C1-BFB3-3D4D-A56D-4B76C51C0F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EE2150-522B-EB41-A118-94FA1A1B245F}"/>
              </a:ext>
            </a:extLst>
          </p:cNvPr>
          <p:cNvSpPr>
            <a:spLocks noGrp="1"/>
          </p:cNvSpPr>
          <p:nvPr>
            <p:ph type="dt" sz="half" idx="10"/>
          </p:nvPr>
        </p:nvSpPr>
        <p:spPr/>
        <p:txBody>
          <a:body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A700B3EC-73ED-1D44-A5EF-FBAAE3ED70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AF01F-757B-AD44-9C91-635A858BCD0F}"/>
              </a:ext>
            </a:extLst>
          </p:cNvPr>
          <p:cNvSpPr>
            <a:spLocks noGrp="1"/>
          </p:cNvSpPr>
          <p:nvPr>
            <p:ph type="sldNum" sz="quarter" idx="12"/>
          </p:nvPr>
        </p:nvSpPr>
        <p:spPr/>
        <p:txBody>
          <a:bodyPr/>
          <a:lstStyle/>
          <a:p>
            <a:fld id="{ECD749ED-B4E5-5645-AD3B-509A88EF6EB4}" type="slidenum">
              <a:rPr lang="en-US" smtClean="0"/>
              <a:t>‹#›</a:t>
            </a:fld>
            <a:endParaRPr lang="en-US"/>
          </a:p>
        </p:txBody>
      </p:sp>
    </p:spTree>
    <p:extLst>
      <p:ext uri="{BB962C8B-B14F-4D97-AF65-F5344CB8AC3E}">
        <p14:creationId xmlns:p14="http://schemas.microsoft.com/office/powerpoint/2010/main" val="319609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D00AD1-F84E-704C-8C20-49B372591E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3EBDC3-65D3-2E4A-9A12-371D274CB5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8393EB-B0E3-0B48-9646-F08C378EB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7EDE5-70E6-5043-A98D-C3E6229C233D}" type="datetimeFigureOut">
              <a:rPr lang="en-US" smtClean="0"/>
              <a:t>9/11/21</a:t>
            </a:fld>
            <a:endParaRPr lang="en-US"/>
          </a:p>
        </p:txBody>
      </p:sp>
      <p:sp>
        <p:nvSpPr>
          <p:cNvPr id="5" name="Footer Placeholder 4">
            <a:extLst>
              <a:ext uri="{FF2B5EF4-FFF2-40B4-BE49-F238E27FC236}">
                <a16:creationId xmlns:a16="http://schemas.microsoft.com/office/drawing/2014/main" id="{545E1C97-B8CD-1E40-A39F-822CC29988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0281A18-5A3B-EC46-9EF2-0B094EE57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749ED-B4E5-5645-AD3B-509A88EF6EB4}" type="slidenum">
              <a:rPr lang="en-US" smtClean="0"/>
              <a:t>‹#›</a:t>
            </a:fld>
            <a:endParaRPr lang="en-US"/>
          </a:p>
        </p:txBody>
      </p:sp>
    </p:spTree>
    <p:extLst>
      <p:ext uri="{BB962C8B-B14F-4D97-AF65-F5344CB8AC3E}">
        <p14:creationId xmlns:p14="http://schemas.microsoft.com/office/powerpoint/2010/main" val="4069185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1" y="-352052"/>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4" name="Title 1">
            <a:extLst>
              <a:ext uri="{FF2B5EF4-FFF2-40B4-BE49-F238E27FC236}">
                <a16:creationId xmlns:a16="http://schemas.microsoft.com/office/drawing/2014/main" id="{DD2A412B-BD2F-134D-9257-73D351F8F765}"/>
              </a:ext>
            </a:extLst>
          </p:cNvPr>
          <p:cNvSpPr>
            <a:spLocks noGrp="1"/>
          </p:cNvSpPr>
          <p:nvPr>
            <p:ph type="ctrTitle"/>
          </p:nvPr>
        </p:nvSpPr>
        <p:spPr>
          <a:xfrm>
            <a:off x="-567" y="0"/>
            <a:ext cx="12192000" cy="6527721"/>
          </a:xfrm>
        </p:spPr>
        <p:txBody>
          <a:bodyPr>
            <a:noAutofit/>
          </a:bodyPr>
          <a:lstStyle/>
          <a:p>
            <a:pPr>
              <a:lnSpc>
                <a:spcPct val="150000"/>
              </a:lnSpc>
            </a:pPr>
            <a:r>
              <a:rPr lang="ne-NP" sz="3100" b="1" dirty="0"/>
              <a:t>येशु जेसा कोही नहीं</a:t>
            </a:r>
            <a:r>
              <a:rPr lang="en-US" sz="3100" b="1" dirty="0"/>
              <a:t>, </a:t>
            </a:r>
            <a:r>
              <a:rPr lang="ne-NP" sz="3100" b="1" dirty="0"/>
              <a:t>उसके जेसा कोही नहीं</a:t>
            </a:r>
            <a:r>
              <a:rPr lang="en-US" sz="3100" b="1" dirty="0"/>
              <a:t>, </a:t>
            </a:r>
            <a:r>
              <a:rPr lang="ne-NP" sz="3100" b="1" dirty="0"/>
              <a:t>येशु जेसा (कोही नहीं )२</a:t>
            </a:r>
            <a:br>
              <a:rPr lang="en-US" sz="3100" b="1" dirty="0"/>
            </a:br>
            <a:r>
              <a:rPr lang="en-US" sz="3100" b="1" dirty="0">
                <a:latin typeface="+mn-lt"/>
              </a:rPr>
              <a:t>( </a:t>
            </a:r>
            <a:r>
              <a:rPr lang="en-US" sz="3100" b="1" dirty="0" err="1">
                <a:latin typeface="+mn-lt"/>
              </a:rPr>
              <a:t>Yeshu</a:t>
            </a:r>
            <a:r>
              <a:rPr lang="en-US" sz="3100" b="1" dirty="0">
                <a:latin typeface="+mn-lt"/>
              </a:rPr>
              <a:t> </a:t>
            </a:r>
            <a:r>
              <a:rPr lang="en-US" sz="3100" b="1" dirty="0" err="1">
                <a:latin typeface="+mn-lt"/>
              </a:rPr>
              <a:t>Jaisa</a:t>
            </a:r>
            <a:r>
              <a:rPr lang="en-US" sz="3100" b="1" dirty="0">
                <a:latin typeface="+mn-lt"/>
              </a:rPr>
              <a:t> Koi </a:t>
            </a:r>
            <a:r>
              <a:rPr lang="en-US" sz="3100" b="1" dirty="0" err="1">
                <a:latin typeface="+mn-lt"/>
              </a:rPr>
              <a:t>Nahi</a:t>
            </a:r>
            <a:r>
              <a:rPr lang="en-US" sz="3100" b="1" dirty="0">
                <a:latin typeface="+mn-lt"/>
              </a:rPr>
              <a:t>, </a:t>
            </a:r>
            <a:r>
              <a:rPr lang="en-US" sz="3100" b="1" dirty="0" err="1">
                <a:latin typeface="+mn-lt"/>
              </a:rPr>
              <a:t>Ushke</a:t>
            </a:r>
            <a:r>
              <a:rPr lang="en-US" sz="3100" b="1" dirty="0">
                <a:latin typeface="+mn-lt"/>
              </a:rPr>
              <a:t> </a:t>
            </a:r>
            <a:r>
              <a:rPr lang="en-US" sz="3100" b="1" dirty="0" err="1">
                <a:latin typeface="+mn-lt"/>
              </a:rPr>
              <a:t>Jaisa</a:t>
            </a:r>
            <a:r>
              <a:rPr lang="en-US" sz="3100" b="1" dirty="0">
                <a:latin typeface="+mn-lt"/>
              </a:rPr>
              <a:t> Koi </a:t>
            </a:r>
            <a:r>
              <a:rPr lang="en-US" sz="3100" b="1" dirty="0" err="1">
                <a:latin typeface="+mn-lt"/>
              </a:rPr>
              <a:t>Nahi</a:t>
            </a:r>
            <a:r>
              <a:rPr lang="en-US" sz="3100" b="1" dirty="0">
                <a:latin typeface="+mn-lt"/>
              </a:rPr>
              <a:t>, </a:t>
            </a:r>
            <a:r>
              <a:rPr lang="en-US" sz="3100" b="1" dirty="0" err="1">
                <a:latin typeface="+mn-lt"/>
              </a:rPr>
              <a:t>Yeshu</a:t>
            </a:r>
            <a:r>
              <a:rPr lang="en-US" sz="3100" b="1" dirty="0">
                <a:latin typeface="+mn-lt"/>
              </a:rPr>
              <a:t> </a:t>
            </a:r>
            <a:r>
              <a:rPr lang="en-US" sz="3100" b="1" dirty="0" err="1">
                <a:latin typeface="+mn-lt"/>
              </a:rPr>
              <a:t>Jaisa</a:t>
            </a:r>
            <a:r>
              <a:rPr lang="en-US" sz="3100" b="1" dirty="0">
                <a:latin typeface="+mn-lt"/>
              </a:rPr>
              <a:t> Koi </a:t>
            </a:r>
            <a:r>
              <a:rPr lang="en-US" sz="3100" b="1" dirty="0" err="1">
                <a:latin typeface="+mn-lt"/>
              </a:rPr>
              <a:t>Nahi</a:t>
            </a:r>
            <a:r>
              <a:rPr lang="en-US" sz="3100" b="1" dirty="0">
                <a:latin typeface="+mn-lt"/>
              </a:rPr>
              <a:t> Koi </a:t>
            </a:r>
            <a:r>
              <a:rPr lang="en-US" sz="3100" b="1" dirty="0" err="1">
                <a:latin typeface="+mn-lt"/>
              </a:rPr>
              <a:t>Nahi</a:t>
            </a:r>
            <a:r>
              <a:rPr lang="en-US" sz="3100" b="1" dirty="0">
                <a:latin typeface="+mn-lt"/>
              </a:rPr>
              <a:t> </a:t>
            </a:r>
            <a:br>
              <a:rPr lang="en-US" sz="3100" b="1" dirty="0"/>
            </a:br>
            <a:r>
              <a:rPr lang="en-US" sz="3100" b="1" dirty="0"/>
              <a:t>( </a:t>
            </a:r>
            <a:r>
              <a:rPr lang="ne-NP" sz="3100" b="1" dirty="0"/>
              <a:t>मे चल्ता चल्ता राहाँ वाहाँ याहाँ</a:t>
            </a:r>
            <a:r>
              <a:rPr lang="en-US" sz="3100" b="1" dirty="0"/>
              <a:t>, </a:t>
            </a:r>
            <a:r>
              <a:rPr lang="ne-NP" sz="3100" b="1" dirty="0"/>
              <a:t>मे ढुन्ता ढुन्ता राहाँ वाहाँ याहाँ</a:t>
            </a:r>
            <a:br>
              <a:rPr lang="en-US" sz="3100" b="1" dirty="0"/>
            </a:br>
            <a:r>
              <a:rPr lang="en-US" sz="3100" b="1" dirty="0">
                <a:latin typeface="+mn-lt"/>
              </a:rPr>
              <a:t> (Mai </a:t>
            </a:r>
            <a:r>
              <a:rPr lang="en-US" sz="3100" b="1" dirty="0" err="1">
                <a:latin typeface="+mn-lt"/>
              </a:rPr>
              <a:t>Chalta</a:t>
            </a:r>
            <a:r>
              <a:rPr lang="en-US" sz="3100" b="1" dirty="0">
                <a:latin typeface="+mn-lt"/>
              </a:rPr>
              <a:t> </a:t>
            </a:r>
            <a:r>
              <a:rPr lang="en-US" sz="3100" b="1" dirty="0" err="1">
                <a:latin typeface="+mn-lt"/>
              </a:rPr>
              <a:t>Chlta</a:t>
            </a:r>
            <a:r>
              <a:rPr lang="en-US" sz="3100" b="1" dirty="0">
                <a:latin typeface="+mn-lt"/>
              </a:rPr>
              <a:t> </a:t>
            </a:r>
            <a:r>
              <a:rPr lang="en-US" sz="3100" b="1" dirty="0" err="1">
                <a:latin typeface="+mn-lt"/>
              </a:rPr>
              <a:t>Raha</a:t>
            </a:r>
            <a:r>
              <a:rPr lang="en-US" sz="3100" b="1" dirty="0">
                <a:latin typeface="+mn-lt"/>
              </a:rPr>
              <a:t> </a:t>
            </a:r>
            <a:r>
              <a:rPr lang="en-US" sz="3100" b="1" dirty="0" err="1">
                <a:latin typeface="+mn-lt"/>
              </a:rPr>
              <a:t>Yaha</a:t>
            </a:r>
            <a:r>
              <a:rPr lang="en-US" sz="3100" b="1" dirty="0">
                <a:latin typeface="+mn-lt"/>
              </a:rPr>
              <a:t> </a:t>
            </a:r>
            <a:r>
              <a:rPr lang="en-US" sz="3100" b="1" dirty="0" err="1">
                <a:latin typeface="+mn-lt"/>
              </a:rPr>
              <a:t>Vaha</a:t>
            </a:r>
            <a:r>
              <a:rPr lang="en-US" sz="3100" b="1" dirty="0">
                <a:latin typeface="+mn-lt"/>
              </a:rPr>
              <a:t>, Mai </a:t>
            </a:r>
            <a:r>
              <a:rPr lang="en-US" sz="3100" b="1" dirty="0" err="1">
                <a:latin typeface="+mn-lt"/>
              </a:rPr>
              <a:t>Dhundta</a:t>
            </a:r>
            <a:r>
              <a:rPr lang="en-US" sz="3100" b="1" dirty="0">
                <a:latin typeface="+mn-lt"/>
              </a:rPr>
              <a:t> </a:t>
            </a:r>
            <a:r>
              <a:rPr lang="en-US" sz="3100" b="1" dirty="0" err="1">
                <a:latin typeface="+mn-lt"/>
              </a:rPr>
              <a:t>Dhundta</a:t>
            </a:r>
            <a:r>
              <a:rPr lang="en-US" sz="3100" b="1" dirty="0">
                <a:latin typeface="+mn-lt"/>
              </a:rPr>
              <a:t> </a:t>
            </a:r>
            <a:r>
              <a:rPr lang="en-US" sz="3100" b="1" dirty="0" err="1">
                <a:latin typeface="+mn-lt"/>
              </a:rPr>
              <a:t>Raha</a:t>
            </a:r>
            <a:r>
              <a:rPr lang="en-US" sz="3100" b="1" dirty="0">
                <a:latin typeface="+mn-lt"/>
              </a:rPr>
              <a:t> </a:t>
            </a:r>
            <a:r>
              <a:rPr lang="en-US" sz="3100" b="1" dirty="0" err="1">
                <a:latin typeface="+mn-lt"/>
              </a:rPr>
              <a:t>Yaha</a:t>
            </a:r>
            <a:r>
              <a:rPr lang="en-US" sz="3100" b="1" dirty="0">
                <a:latin typeface="+mn-lt"/>
              </a:rPr>
              <a:t> </a:t>
            </a:r>
            <a:r>
              <a:rPr lang="en-US" sz="3100" b="1" dirty="0" err="1">
                <a:latin typeface="+mn-lt"/>
              </a:rPr>
              <a:t>Vaha</a:t>
            </a:r>
            <a:br>
              <a:rPr lang="en-US" sz="3100" b="1" dirty="0"/>
            </a:br>
            <a:r>
              <a:rPr lang="ne-NP" sz="3100" b="1" dirty="0"/>
              <a:t>मे घुम्ता घुम्ता राहाँ सारा जाहाँ कोही नहीं )२</a:t>
            </a:r>
            <a:br>
              <a:rPr lang="en-US" sz="3100" b="1" dirty="0"/>
            </a:br>
            <a:r>
              <a:rPr lang="en-US" sz="3100" b="1" dirty="0">
                <a:latin typeface="+mn-lt"/>
              </a:rPr>
              <a:t>Mai </a:t>
            </a:r>
            <a:r>
              <a:rPr lang="en-US" sz="3100" b="1" dirty="0" err="1">
                <a:latin typeface="+mn-lt"/>
              </a:rPr>
              <a:t>Ghumta</a:t>
            </a:r>
            <a:r>
              <a:rPr lang="en-US" sz="3100" b="1" dirty="0">
                <a:latin typeface="+mn-lt"/>
              </a:rPr>
              <a:t> </a:t>
            </a:r>
            <a:r>
              <a:rPr lang="en-US" sz="3100" b="1" dirty="0" err="1">
                <a:latin typeface="+mn-lt"/>
              </a:rPr>
              <a:t>Ghumta</a:t>
            </a:r>
            <a:r>
              <a:rPr lang="en-US" sz="3100" b="1" dirty="0">
                <a:latin typeface="+mn-lt"/>
              </a:rPr>
              <a:t> </a:t>
            </a:r>
            <a:r>
              <a:rPr lang="en-US" sz="3100" b="1" dirty="0" err="1">
                <a:latin typeface="+mn-lt"/>
              </a:rPr>
              <a:t>Raha</a:t>
            </a:r>
            <a:r>
              <a:rPr lang="en-US" sz="3100" b="1" dirty="0">
                <a:latin typeface="+mn-lt"/>
              </a:rPr>
              <a:t> Sara </a:t>
            </a:r>
            <a:r>
              <a:rPr lang="en-US" sz="3100" b="1" dirty="0" err="1">
                <a:latin typeface="+mn-lt"/>
              </a:rPr>
              <a:t>Jaha</a:t>
            </a:r>
            <a:r>
              <a:rPr lang="en-US" sz="3100" b="1" dirty="0">
                <a:latin typeface="+mn-lt"/>
              </a:rPr>
              <a:t> Koi </a:t>
            </a:r>
            <a:r>
              <a:rPr lang="en-US" sz="3100" b="1" dirty="0" err="1">
                <a:latin typeface="+mn-lt"/>
              </a:rPr>
              <a:t>Nahi</a:t>
            </a:r>
            <a:r>
              <a:rPr lang="en-US" sz="3100" b="1" dirty="0">
                <a:latin typeface="+mn-lt"/>
              </a:rPr>
              <a:t>)2</a:t>
            </a:r>
            <a:br>
              <a:rPr lang="en-US" sz="3100" b="1" dirty="0"/>
            </a:br>
            <a:r>
              <a:rPr lang="en-US" sz="3100" b="1" dirty="0"/>
              <a:t>{ (  </a:t>
            </a:r>
            <a:r>
              <a:rPr lang="ne-NP" sz="3100" b="1" dirty="0"/>
              <a:t>होसन्ना हल्लेलूयाह )३ कोही नहीं </a:t>
            </a:r>
            <a:r>
              <a:rPr lang="en-US" sz="3100" b="1" dirty="0"/>
              <a:t>}</a:t>
            </a:r>
            <a:r>
              <a:rPr lang="ne-NP" sz="3100" b="1" dirty="0"/>
              <a:t>२</a:t>
            </a:r>
            <a:br>
              <a:rPr lang="en-US" sz="3100" b="1" dirty="0"/>
            </a:br>
            <a:r>
              <a:rPr lang="en-US" sz="3100" b="1" dirty="0">
                <a:latin typeface="+mn-lt"/>
              </a:rPr>
              <a:t>( Hosanna Hallelujah)3 </a:t>
            </a:r>
            <a:r>
              <a:rPr lang="en-US" sz="3100" b="1" dirty="0" err="1">
                <a:latin typeface="+mn-lt"/>
              </a:rPr>
              <a:t>Kohi</a:t>
            </a:r>
            <a:r>
              <a:rPr lang="en-US" sz="3100" b="1" dirty="0">
                <a:latin typeface="+mn-lt"/>
              </a:rPr>
              <a:t> </a:t>
            </a:r>
            <a:r>
              <a:rPr lang="en-US" sz="3100" b="1" dirty="0" err="1">
                <a:latin typeface="+mn-lt"/>
              </a:rPr>
              <a:t>Nahi</a:t>
            </a:r>
            <a:endParaRPr lang="en-US" sz="3100" b="1" dirty="0">
              <a:latin typeface="+mn-lt"/>
              <a:cs typeface="Times New Roman" panose="02020603050405020304" pitchFamily="18" charset="0"/>
            </a:endParaRPr>
          </a:p>
        </p:txBody>
      </p:sp>
    </p:spTree>
    <p:extLst>
      <p:ext uri="{BB962C8B-B14F-4D97-AF65-F5344CB8AC3E}">
        <p14:creationId xmlns:p14="http://schemas.microsoft.com/office/powerpoint/2010/main" val="2309690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107</Words>
  <Application>Microsoft Macintosh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BLACK LIVES</vt:lpstr>
      <vt:lpstr>Calibri</vt:lpstr>
      <vt:lpstr>Calibri Light</vt:lpstr>
      <vt:lpstr>Office Theme</vt:lpstr>
      <vt:lpstr>येशु जेसा कोही नहीं, उसके जेसा कोही नहीं, येशु जेसा (कोही नहीं )२ ( Yeshu Jaisa Koi Nahi, Ushke Jaisa Koi Nahi, Yeshu Jaisa Koi Nahi Koi Nahi  ( मे चल्ता चल्ता राहाँ वाहाँ याहाँ, मे ढुन्ता ढुन्ता राहाँ वाहाँ याहाँ  (Mai Chalta Chlta Raha Yaha Vaha, Mai Dhundta Dhundta Raha Yaha Vaha मे घुम्ता घुम्ता राहाँ सारा जाहाँ कोही नहीं )२ Mai Ghumta Ghumta Raha Sara Jaha Koi Nahi)2 { (  होसन्ना हल्लेलूयाह )३ कोही नहीं }२ ( Hosanna Hallelujah)3 Kohi Nahi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येशु जेसा कोही नहीं, उसके जेसा कोही नहीं, येशु जेसा (कोही नहीं )२ ( Yeshu Jaisa Koi Nahi, Ushke Jaisa Koi Nahi, Yeshu Jaisa Koi Nahi Koi Nahi  ( मे चल्ता चल्ता राहाँ वाहाँ याहाँ, मे ढुन्ता ढुन्ता राहाँ वाहाँ याहाँ  (Mai Chalta Chlta Raha Yaha Vaha, Mai Dhundta Dhundta Raha Yaha Vaha मे घुम्ता घुम्ता राहाँ सारा जाहाँ कोही नहीं )२ Mai Ghumta Ghumta Raha Sara Jaha Koi Nahi)2 { (  होसन्ना हल्लेलूयाह )३ कोही नहीं }२ ( Hosanna Hallelujah)3 Kohi Nahi</dc:title>
  <dc:creator>Bhuwan Basnet</dc:creator>
  <cp:lastModifiedBy>Bhuwan Basnet</cp:lastModifiedBy>
  <cp:revision>1</cp:revision>
  <dcterms:created xsi:type="dcterms:W3CDTF">2021-09-11T18:27:24Z</dcterms:created>
  <dcterms:modified xsi:type="dcterms:W3CDTF">2021-09-11T18:29:42Z</dcterms:modified>
</cp:coreProperties>
</file>