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89" r:id="rId2"/>
    <p:sldId id="390" r:id="rId3"/>
    <p:sldId id="391" r:id="rId4"/>
    <p:sldId id="39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4"/>
    <p:restoredTop sz="95775"/>
  </p:normalViewPr>
  <p:slideViewPr>
    <p:cSldViewPr snapToGrid="0" snapToObjects="1">
      <p:cViewPr varScale="1">
        <p:scale>
          <a:sx n="62" d="100"/>
          <a:sy n="62" d="100"/>
        </p:scale>
        <p:origin x="224" y="1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2D662-74CB-2747-A7BD-B6F02AFDFC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4AC7A6-7446-DC4F-AD89-BE09EE1DE7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A9B6A6-324B-E945-A434-4A293E1C0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87ED-FEEE-544C-8FD7-F1F81156997A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9869F0-0B13-254D-AAF5-5B7A3CC08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DEBAF3-09C9-1243-A7B6-197435A00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B8FBA-D9B6-3B40-B9DE-3D56438E8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688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2CC36-06E4-DC43-8B00-1BFC66EDF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C48ABD-45C5-A040-8C27-7C7EB3EA2B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3F3329-05A8-3149-B4FF-6DA6EB1A7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87ED-FEEE-544C-8FD7-F1F81156997A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A9F1E1-F516-D642-A742-F4370FDAC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BB30F4-1E72-BD4E-94DC-B9B45C464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B8FBA-D9B6-3B40-B9DE-3D56438E8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463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EED65-2D62-224F-A16D-13FF4C807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17A0B2-25D9-D846-BF93-E9E716D219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53B1A3-9540-9E40-98CF-EC2277C2A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87ED-FEEE-544C-8FD7-F1F81156997A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F89A82-D00B-B343-B032-25DB7B3C5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D3F1E1-DCA9-A44E-9DDB-47FEF8B65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B8FBA-D9B6-3B40-B9DE-3D56438E8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255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A0478-1D98-3A4D-84CB-F05A44BB4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0D7A61-F9A7-4D41-B095-AA1B6BA3B7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C12127-26CF-2E4B-B6C7-32890D6F70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20BE6C-D6A6-F84A-861E-964187A91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87ED-FEEE-544C-8FD7-F1F81156997A}" type="datetimeFigureOut">
              <a:rPr lang="en-US" smtClean="0"/>
              <a:t>9/3/21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24DC35-42B0-214A-94EA-A5F89F16B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BEFA86-DECA-324F-A1FF-5099EC01C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B8FBA-D9B6-3B40-B9DE-3D56438E8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846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DC0D5-CC02-1D40-85F9-F3FF1B371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17C1F5-1E00-5340-949A-6617D90988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90C110-3718-9D43-A188-02E59348AC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AF0772-E720-6245-A812-2CBE8F4A91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DFBADB-7A32-DB4A-AEB4-C4AA8B9346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2E38AA-4EA4-1E4C-A48A-29CC154D1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87ED-FEEE-544C-8FD7-F1F81156997A}" type="datetimeFigureOut">
              <a:rPr lang="en-US" smtClean="0"/>
              <a:t>9/3/21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E11613-DADF-914C-A783-53280DD94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E2FCEE-7520-3741-B1A5-D87127D10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B8FBA-D9B6-3B40-B9DE-3D56438E8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625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BD961-F237-C546-A6BB-47214EB5B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C81A5A-BDA1-2843-801E-7C2062F9B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87ED-FEEE-544C-8FD7-F1F81156997A}" type="datetimeFigureOut">
              <a:rPr lang="en-US" smtClean="0"/>
              <a:t>9/3/21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F642F1-438C-4443-AAD7-279F9007A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09509B-0A52-5C4C-91DF-C55E66207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B8FBA-D9B6-3B40-B9DE-3D56438E8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312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88574D-C57F-ED4C-9110-AF4F979B9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87ED-FEEE-544C-8FD7-F1F81156997A}" type="datetimeFigureOut">
              <a:rPr lang="en-US" smtClean="0"/>
              <a:t>9/3/21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30753C-D5E0-B444-8410-EF6093D6B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84CEA1-3F0A-BE46-88AB-7F0E58C3E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B8FBA-D9B6-3B40-B9DE-3D56438E8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947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AF4A3-37CE-AB4C-97EE-E51228D70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4ECCAB-118F-2744-BE7C-4FC8BBD13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CAEF78-7F98-D04B-9E40-CC90CE2275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1B789-926B-1A42-9DE4-A59A965B8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87ED-FEEE-544C-8FD7-F1F81156997A}" type="datetimeFigureOut">
              <a:rPr lang="en-US" smtClean="0"/>
              <a:t>9/3/21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B6CFFC-1A5F-594C-A217-9EF62D9EA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CCF1A0-A23D-6D42-A7BE-F9302EACE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B8FBA-D9B6-3B40-B9DE-3D56438E8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247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0E4EE-6639-274B-9EE2-F7BD3B5A0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D48EF4-55BE-F843-AD74-00E2E43CA6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0173EC-BF30-4648-829B-1AF015DAB9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69BE29-3410-3C44-B420-E58B58352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87ED-FEEE-544C-8FD7-F1F81156997A}" type="datetimeFigureOut">
              <a:rPr lang="en-US" smtClean="0"/>
              <a:t>9/3/21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AFBA54-0AF3-6449-8A9F-B54024ED0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BEA8A2-88DF-584E-83B0-6F7DA4C15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B8FBA-D9B6-3B40-B9DE-3D56438E8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38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44275-AA41-A44A-8988-AE6289BFD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088ED5-BC5C-5D47-8F35-2BD0808D9C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7EE28E-6E6C-E34E-A5AB-8AE0F739E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87ED-FEEE-544C-8FD7-F1F81156997A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A5C4EC-FA90-EE47-9640-44C3989EF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8CBEE5-F061-9546-8E14-B68D9CCF8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B8FBA-D9B6-3B40-B9DE-3D56438E8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397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A13D08-1594-6144-8513-85CB668B06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4F2D31-1577-6C41-988F-6882D7B03D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A98C08-483D-4D4D-B046-5151D45D6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87ED-FEEE-544C-8FD7-F1F81156997A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804237-43C9-4148-857F-BBA07EC57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574203-C0BE-3848-971C-9E0774EBC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B8FBA-D9B6-3B40-B9DE-3D56438E8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48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B410C6-6D6C-E642-8F14-454DE81D6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53E623-742F-B147-85AB-17CCDF44AD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40D67C-74C8-4B45-B3E0-DE4B68FC8B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A87ED-FEEE-544C-8FD7-F1F81156997A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CBCE11-2F7F-F246-A91D-39D0B95D2A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0615EE-5056-A846-B7B4-7EF412A110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AB8FBA-D9B6-3B40-B9DE-3D56438E8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782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565" y="7514"/>
            <a:ext cx="12191435" cy="7014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 b="1" dirty="0"/>
              <a:t> </a:t>
            </a:r>
            <a:r>
              <a:rPr lang="ne-NP" sz="2700" b="1" dirty="0"/>
              <a:t>येशु मसीह भरोसा मेरा</a:t>
            </a:r>
            <a:r>
              <a:rPr lang="en-US" sz="2700" b="1" dirty="0"/>
              <a:t>, </a:t>
            </a:r>
            <a:r>
              <a:rPr lang="ne-NP" sz="2700" b="1" dirty="0"/>
              <a:t>तू ही सहारा मेरा। </a:t>
            </a:r>
            <a:endParaRPr lang="en-US" sz="2700" b="1" dirty="0"/>
          </a:p>
          <a:p>
            <a:pPr algn="ctr">
              <a:lnSpc>
                <a:spcPct val="150000"/>
              </a:lnSpc>
            </a:pPr>
            <a:r>
              <a:rPr lang="en-US" sz="2700" b="1" dirty="0" err="1"/>
              <a:t>Yeshu</a:t>
            </a:r>
            <a:r>
              <a:rPr lang="en-US" sz="2700" b="1" dirty="0"/>
              <a:t> Masih </a:t>
            </a:r>
            <a:r>
              <a:rPr lang="en-US" sz="2700" b="1" dirty="0" err="1"/>
              <a:t>Bharosa</a:t>
            </a:r>
            <a:r>
              <a:rPr lang="en-US" sz="2700" b="1" dirty="0"/>
              <a:t> </a:t>
            </a:r>
            <a:r>
              <a:rPr lang="en-US" sz="2700" b="1" dirty="0" err="1"/>
              <a:t>Mera</a:t>
            </a:r>
            <a:r>
              <a:rPr lang="en-US" sz="2700" b="1" dirty="0"/>
              <a:t>, Tu Hi Sahara Hai </a:t>
            </a:r>
            <a:r>
              <a:rPr lang="en-US" sz="2700" b="1" dirty="0" err="1"/>
              <a:t>Mera</a:t>
            </a:r>
            <a:endParaRPr lang="en-US" sz="2700" b="1" dirty="0"/>
          </a:p>
          <a:p>
            <a:pPr algn="ctr">
              <a:lnSpc>
                <a:spcPct val="150000"/>
              </a:lnSpc>
            </a:pPr>
            <a:r>
              <a:rPr lang="ne-NP" sz="2700" b="1" dirty="0"/>
              <a:t>मुश्किल समय में तू ही दिलासा</a:t>
            </a:r>
            <a:r>
              <a:rPr lang="en-US" sz="2700" b="1" dirty="0"/>
              <a:t>, </a:t>
            </a:r>
            <a:r>
              <a:rPr lang="ne-NP" sz="2700" b="1" dirty="0"/>
              <a:t>साथ रहेगा तू सदा। </a:t>
            </a:r>
            <a:endParaRPr lang="en-US" sz="2700" b="1" dirty="0"/>
          </a:p>
          <a:p>
            <a:pPr algn="ctr">
              <a:lnSpc>
                <a:spcPct val="150000"/>
              </a:lnSpc>
            </a:pPr>
            <a:r>
              <a:rPr lang="en-US" sz="2700" b="1" dirty="0" err="1"/>
              <a:t>Mushkil</a:t>
            </a:r>
            <a:r>
              <a:rPr lang="en-US" sz="2700" b="1" dirty="0"/>
              <a:t> </a:t>
            </a:r>
            <a:r>
              <a:rPr lang="en-US" sz="2700" b="1" dirty="0" err="1"/>
              <a:t>Samay</a:t>
            </a:r>
            <a:r>
              <a:rPr lang="en-US" sz="2700" b="1" dirty="0"/>
              <a:t> Mein Tu Hi </a:t>
            </a:r>
            <a:r>
              <a:rPr lang="en-US" sz="2700" b="1" dirty="0" err="1"/>
              <a:t>Dilasa</a:t>
            </a:r>
            <a:r>
              <a:rPr lang="en-US" sz="2700" b="1" dirty="0"/>
              <a:t>, </a:t>
            </a:r>
            <a:r>
              <a:rPr lang="en-US" sz="2700" b="1" dirty="0" err="1"/>
              <a:t>Saath</a:t>
            </a:r>
            <a:r>
              <a:rPr lang="en-US" sz="2700" b="1" dirty="0"/>
              <a:t> </a:t>
            </a:r>
            <a:r>
              <a:rPr lang="en-US" sz="2700" b="1" dirty="0" err="1"/>
              <a:t>Rahega</a:t>
            </a:r>
            <a:r>
              <a:rPr lang="en-US" sz="2700" b="1" dirty="0"/>
              <a:t> Tu </a:t>
            </a:r>
            <a:r>
              <a:rPr lang="en-US" sz="2700" b="1" dirty="0" err="1"/>
              <a:t>Sada</a:t>
            </a:r>
            <a:endParaRPr lang="en-US" sz="2700" b="1" dirty="0"/>
          </a:p>
          <a:p>
            <a:pPr algn="ctr">
              <a:lnSpc>
                <a:spcPct val="150000"/>
              </a:lnSpc>
            </a:pPr>
            <a:r>
              <a:rPr lang="ne-NP" sz="2700" b="1" dirty="0"/>
              <a:t>करुणा भलाई तेरी</a:t>
            </a:r>
            <a:r>
              <a:rPr lang="en-US" sz="2700" b="1" dirty="0"/>
              <a:t>, </a:t>
            </a:r>
            <a:r>
              <a:rPr lang="ne-NP" sz="2700" b="1" dirty="0"/>
              <a:t>सदा रहेगी मुझ पर </a:t>
            </a:r>
            <a:endParaRPr lang="en-US" sz="2700" b="1" dirty="0"/>
          </a:p>
          <a:p>
            <a:pPr algn="ctr">
              <a:lnSpc>
                <a:spcPct val="150000"/>
              </a:lnSpc>
            </a:pPr>
            <a:r>
              <a:rPr lang="en-US" sz="2700" b="1" dirty="0"/>
              <a:t>Karuna </a:t>
            </a:r>
            <a:r>
              <a:rPr lang="en-US" sz="2700" b="1" dirty="0" err="1"/>
              <a:t>Bhalayi</a:t>
            </a:r>
            <a:r>
              <a:rPr lang="en-US" sz="2700" b="1" dirty="0"/>
              <a:t> Teri, </a:t>
            </a:r>
            <a:r>
              <a:rPr lang="en-US" sz="2700" b="1" dirty="0" err="1"/>
              <a:t>Sada</a:t>
            </a:r>
            <a:r>
              <a:rPr lang="en-US" sz="2700" b="1" dirty="0"/>
              <a:t> </a:t>
            </a:r>
            <a:r>
              <a:rPr lang="en-US" sz="2700" b="1" dirty="0" err="1"/>
              <a:t>Ragegi</a:t>
            </a:r>
            <a:r>
              <a:rPr lang="en-US" sz="2700" b="1" dirty="0"/>
              <a:t> </a:t>
            </a:r>
            <a:r>
              <a:rPr lang="en-US" sz="2700" b="1" dirty="0" err="1"/>
              <a:t>Mujhpar</a:t>
            </a:r>
            <a:endParaRPr lang="en-US" sz="2700" b="1" dirty="0"/>
          </a:p>
          <a:p>
            <a:pPr algn="ctr">
              <a:lnSpc>
                <a:spcPct val="150000"/>
              </a:lnSpc>
            </a:pPr>
            <a:r>
              <a:rPr lang="ne-NP" sz="2700" b="1" dirty="0"/>
              <a:t>तेरी विश्वास योग्यता</a:t>
            </a:r>
            <a:r>
              <a:rPr lang="en-US" sz="2700" b="1" dirty="0"/>
              <a:t>, </a:t>
            </a:r>
            <a:r>
              <a:rPr lang="ne-NP" sz="2700" b="1" dirty="0"/>
              <a:t>देखूंगा मैं उम्र भर </a:t>
            </a:r>
            <a:endParaRPr lang="en-US" sz="2700" b="1" dirty="0"/>
          </a:p>
          <a:p>
            <a:pPr algn="ctr">
              <a:lnSpc>
                <a:spcPct val="150000"/>
              </a:lnSpc>
            </a:pPr>
            <a:r>
              <a:rPr lang="en-US" sz="2700" b="1" dirty="0"/>
              <a:t>Teri Vishwas </a:t>
            </a:r>
            <a:r>
              <a:rPr lang="en-US" sz="2700" b="1" dirty="0" err="1"/>
              <a:t>Yogyata</a:t>
            </a:r>
            <a:r>
              <a:rPr lang="en-US" sz="2700" b="1" dirty="0"/>
              <a:t>, </a:t>
            </a:r>
            <a:r>
              <a:rPr lang="en-US" sz="2700" b="1" dirty="0" err="1"/>
              <a:t>Dekhunga</a:t>
            </a:r>
            <a:r>
              <a:rPr lang="en-US" sz="2700" b="1" dirty="0"/>
              <a:t> Mein </a:t>
            </a:r>
            <a:r>
              <a:rPr lang="en-US" sz="2700" b="1" dirty="0" err="1"/>
              <a:t>Umra</a:t>
            </a:r>
            <a:r>
              <a:rPr lang="en-US" sz="2700" b="1" dirty="0"/>
              <a:t> </a:t>
            </a:r>
            <a:r>
              <a:rPr lang="en-US" sz="2700" b="1" dirty="0" err="1"/>
              <a:t>Bhar</a:t>
            </a:r>
            <a:r>
              <a:rPr lang="en-US" sz="2700" b="1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700" b="1" dirty="0"/>
              <a:t>( </a:t>
            </a:r>
            <a:r>
              <a:rPr lang="ne-NP" sz="2700" b="1" dirty="0"/>
              <a:t>मैं हाथ उठाकर गाऊंगा</a:t>
            </a:r>
            <a:r>
              <a:rPr lang="en-US" sz="2700" b="1" dirty="0"/>
              <a:t>, </a:t>
            </a:r>
            <a:r>
              <a:rPr lang="ne-NP" sz="2700" b="1" dirty="0"/>
              <a:t>येशु तेरा नाम रहे ऊंचा। </a:t>
            </a:r>
            <a:r>
              <a:rPr lang="en-US" sz="2700" b="1" dirty="0"/>
              <a:t>)2</a:t>
            </a:r>
          </a:p>
          <a:p>
            <a:pPr algn="ctr">
              <a:lnSpc>
                <a:spcPct val="150000"/>
              </a:lnSpc>
            </a:pPr>
            <a:r>
              <a:rPr lang="en-US" sz="2700" b="1" dirty="0"/>
              <a:t> ( Main </a:t>
            </a:r>
            <a:r>
              <a:rPr lang="en-US" sz="2700" b="1" dirty="0" err="1"/>
              <a:t>Haath</a:t>
            </a:r>
            <a:r>
              <a:rPr lang="en-US" sz="2700" b="1" dirty="0"/>
              <a:t> </a:t>
            </a:r>
            <a:r>
              <a:rPr lang="en-US" sz="2700" b="1" dirty="0" err="1"/>
              <a:t>Uthakar</a:t>
            </a:r>
            <a:r>
              <a:rPr lang="en-US" sz="2700" b="1" dirty="0"/>
              <a:t> </a:t>
            </a:r>
            <a:r>
              <a:rPr lang="en-US" sz="2700" b="1" dirty="0" err="1"/>
              <a:t>Gaunga</a:t>
            </a:r>
            <a:r>
              <a:rPr lang="en-US" sz="2700" b="1" dirty="0"/>
              <a:t>, </a:t>
            </a:r>
            <a:r>
              <a:rPr lang="en-US" sz="2700" b="1" dirty="0" err="1"/>
              <a:t>Yeshu</a:t>
            </a:r>
            <a:r>
              <a:rPr lang="en-US" sz="2700" b="1" dirty="0"/>
              <a:t> Tera Naam Rahe </a:t>
            </a:r>
            <a:r>
              <a:rPr lang="en-US" sz="2700" b="1" dirty="0" err="1"/>
              <a:t>Uncha</a:t>
            </a:r>
            <a:r>
              <a:rPr lang="en-US" sz="2700" b="1" dirty="0"/>
              <a:t> )2</a:t>
            </a:r>
          </a:p>
          <a:p>
            <a:pPr algn="ctr">
              <a:lnSpc>
                <a:spcPct val="150000"/>
              </a:lnSpc>
            </a:pPr>
            <a:endParaRPr lang="en-US" sz="30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5317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200304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-1615" y="-200304"/>
            <a:ext cx="12191435" cy="7629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000" b="1" dirty="0"/>
              <a:t>मौत से है बचाया तूने</a:t>
            </a:r>
            <a:r>
              <a:rPr lang="en-US" sz="3000" b="1" dirty="0"/>
              <a:t>, </a:t>
            </a:r>
            <a:r>
              <a:rPr lang="ne-NP" sz="3000" b="1" dirty="0"/>
              <a:t>जीवन नया है दे दिया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 err="1"/>
              <a:t>Maut</a:t>
            </a:r>
            <a:r>
              <a:rPr lang="en-US" sz="3000" b="1" dirty="0"/>
              <a:t> Se Hai </a:t>
            </a:r>
            <a:r>
              <a:rPr lang="en-US" sz="3000" b="1" dirty="0" err="1"/>
              <a:t>Bachaya</a:t>
            </a:r>
            <a:r>
              <a:rPr lang="en-US" sz="3000" b="1" dirty="0"/>
              <a:t> Tu Ne, Jeevan Naya Hai De Diya </a:t>
            </a:r>
          </a:p>
          <a:p>
            <a:pPr algn="ctr">
              <a:lnSpc>
                <a:spcPct val="150000"/>
              </a:lnSpc>
            </a:pPr>
            <a:r>
              <a:rPr lang="ne-NP" sz="3000" b="1" dirty="0"/>
              <a:t> नाम ले कर पुकारा मुझे</a:t>
            </a:r>
            <a:r>
              <a:rPr lang="en-US" sz="3000" b="1" dirty="0"/>
              <a:t>, </a:t>
            </a:r>
            <a:r>
              <a:rPr lang="ne-NP" sz="3000" b="1" dirty="0"/>
              <a:t>महिमा से मुझको भर दिया 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/>
              <a:t>Naam Le Kar </a:t>
            </a:r>
            <a:r>
              <a:rPr lang="en-US" sz="3000" b="1" dirty="0" err="1"/>
              <a:t>Pukara</a:t>
            </a:r>
            <a:r>
              <a:rPr lang="en-US" sz="3000" b="1" dirty="0"/>
              <a:t> </a:t>
            </a:r>
            <a:r>
              <a:rPr lang="en-US" sz="3000" b="1" dirty="0" err="1"/>
              <a:t>Mujhe</a:t>
            </a:r>
            <a:r>
              <a:rPr lang="en-US" sz="3000" b="1" dirty="0"/>
              <a:t>, Mahima Se </a:t>
            </a:r>
            <a:r>
              <a:rPr lang="en-US" sz="3000" b="1" dirty="0" err="1"/>
              <a:t>Mujhko</a:t>
            </a:r>
            <a:r>
              <a:rPr lang="en-US" sz="3000" b="1" dirty="0"/>
              <a:t> </a:t>
            </a:r>
            <a:r>
              <a:rPr lang="en-US" sz="3000" b="1" dirty="0" err="1"/>
              <a:t>Bhar</a:t>
            </a:r>
            <a:r>
              <a:rPr lang="en-US" sz="3000" b="1" dirty="0"/>
              <a:t> Diya</a:t>
            </a:r>
          </a:p>
          <a:p>
            <a:pPr algn="ctr">
              <a:lnSpc>
                <a:spcPct val="150000"/>
              </a:lnSpc>
            </a:pPr>
            <a:r>
              <a:rPr lang="ne-NP" sz="3000" b="1" dirty="0"/>
              <a:t>करुणा भलाई तेरी</a:t>
            </a:r>
            <a:r>
              <a:rPr lang="en-US" sz="3000" b="1" dirty="0"/>
              <a:t>, </a:t>
            </a:r>
            <a:r>
              <a:rPr lang="ne-NP" sz="3000" b="1" dirty="0"/>
              <a:t>सदा रहेगी मुझ पर 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/>
              <a:t>Karuna </a:t>
            </a:r>
            <a:r>
              <a:rPr lang="en-US" sz="3000" b="1" dirty="0" err="1"/>
              <a:t>Bhalayi</a:t>
            </a:r>
            <a:r>
              <a:rPr lang="en-US" sz="3000" b="1" dirty="0"/>
              <a:t> Teri, </a:t>
            </a:r>
            <a:r>
              <a:rPr lang="en-US" sz="3000" b="1" dirty="0" err="1"/>
              <a:t>Sada</a:t>
            </a:r>
            <a:r>
              <a:rPr lang="en-US" sz="3000" b="1" dirty="0"/>
              <a:t> </a:t>
            </a:r>
            <a:r>
              <a:rPr lang="en-US" sz="3000" b="1" dirty="0" err="1"/>
              <a:t>Ragegi</a:t>
            </a:r>
            <a:r>
              <a:rPr lang="en-US" sz="3000" b="1" dirty="0"/>
              <a:t> </a:t>
            </a:r>
            <a:r>
              <a:rPr lang="en-US" sz="3000" b="1" dirty="0" err="1"/>
              <a:t>Mujhpar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ne-NP" sz="3000" b="1" dirty="0"/>
              <a:t>तेरी विश्वास योग्यता</a:t>
            </a:r>
            <a:r>
              <a:rPr lang="en-US" sz="3000" b="1" dirty="0"/>
              <a:t>, </a:t>
            </a:r>
            <a:r>
              <a:rPr lang="ne-NP" sz="3000" b="1" dirty="0"/>
              <a:t>देखूंगा मैं उम्र भर 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/>
              <a:t>Teri Vishwas </a:t>
            </a:r>
            <a:r>
              <a:rPr lang="en-US" sz="3000" b="1" dirty="0" err="1"/>
              <a:t>Yogyata</a:t>
            </a:r>
            <a:r>
              <a:rPr lang="en-US" sz="3000" b="1" dirty="0"/>
              <a:t>, </a:t>
            </a:r>
            <a:r>
              <a:rPr lang="en-US" sz="3000" b="1" dirty="0" err="1"/>
              <a:t>Dekhunga</a:t>
            </a:r>
            <a:r>
              <a:rPr lang="en-US" sz="3000" b="1" dirty="0"/>
              <a:t> Mein </a:t>
            </a:r>
            <a:r>
              <a:rPr lang="en-US" sz="3000" b="1" dirty="0" err="1"/>
              <a:t>Umra</a:t>
            </a:r>
            <a:r>
              <a:rPr lang="en-US" sz="3000" b="1" dirty="0"/>
              <a:t> </a:t>
            </a:r>
            <a:r>
              <a:rPr lang="en-US" sz="3000" b="1" dirty="0" err="1"/>
              <a:t>Bhar</a:t>
            </a:r>
            <a:r>
              <a:rPr lang="en-US" sz="3000" b="1" dirty="0"/>
              <a:t>  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( </a:t>
            </a:r>
            <a:r>
              <a:rPr lang="ne-NP" sz="3000" b="1" dirty="0"/>
              <a:t>मैं हाथ उठाकर गाऊंगा</a:t>
            </a:r>
            <a:r>
              <a:rPr lang="en-US" sz="3000" b="1" dirty="0"/>
              <a:t>, </a:t>
            </a:r>
            <a:r>
              <a:rPr lang="ne-NP" sz="3000" b="1" dirty="0"/>
              <a:t>येशु तेरा नाम रहे ऊंचा। </a:t>
            </a:r>
            <a:r>
              <a:rPr lang="en-US" sz="3000" b="1" dirty="0"/>
              <a:t>)2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( Main </a:t>
            </a:r>
            <a:r>
              <a:rPr lang="en-US" sz="3000" b="1" dirty="0" err="1"/>
              <a:t>Haath</a:t>
            </a:r>
            <a:r>
              <a:rPr lang="en-US" sz="3000" b="1" dirty="0"/>
              <a:t> </a:t>
            </a:r>
            <a:r>
              <a:rPr lang="en-US" sz="3000" b="1" dirty="0" err="1"/>
              <a:t>Uthakar</a:t>
            </a:r>
            <a:r>
              <a:rPr lang="en-US" sz="3000" b="1" dirty="0"/>
              <a:t> </a:t>
            </a:r>
            <a:r>
              <a:rPr lang="en-US" sz="3000" b="1" dirty="0" err="1"/>
              <a:t>Gaunga</a:t>
            </a:r>
            <a:r>
              <a:rPr lang="en-US" sz="3000" b="1" dirty="0"/>
              <a:t>, </a:t>
            </a:r>
            <a:r>
              <a:rPr lang="en-US" sz="3000" b="1" dirty="0" err="1"/>
              <a:t>Yeshu</a:t>
            </a:r>
            <a:r>
              <a:rPr lang="en-US" sz="3000" b="1" dirty="0"/>
              <a:t> Tera Naam Rahe </a:t>
            </a:r>
            <a:r>
              <a:rPr lang="en-US" sz="3000" b="1" dirty="0" err="1"/>
              <a:t>Uncha</a:t>
            </a:r>
            <a:r>
              <a:rPr lang="en-US" sz="3000" b="1" dirty="0"/>
              <a:t> )2</a:t>
            </a:r>
          </a:p>
          <a:p>
            <a:pPr algn="ctr">
              <a:lnSpc>
                <a:spcPct val="150000"/>
              </a:lnSpc>
            </a:pPr>
            <a:endParaRPr lang="en-US" sz="30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113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565" y="151748"/>
            <a:ext cx="12191435" cy="7371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/>
              <a:t>( </a:t>
            </a:r>
            <a:r>
              <a:rPr lang="ne-NP" sz="4000" b="1" dirty="0"/>
              <a:t>आदर और महिमा हो तेरी</a:t>
            </a:r>
            <a:r>
              <a:rPr lang="en-US" sz="4000" b="1" dirty="0"/>
              <a:t>, </a:t>
            </a:r>
            <a:r>
              <a:rPr lang="ne-NP" sz="4000" b="1" dirty="0"/>
              <a:t>तू ही हमारा खुदा 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en-US" sz="4000" b="1" dirty="0"/>
              <a:t>( </a:t>
            </a:r>
            <a:r>
              <a:rPr lang="en-US" sz="4000" b="1" dirty="0" err="1"/>
              <a:t>Aadaar</a:t>
            </a:r>
            <a:r>
              <a:rPr lang="en-US" sz="4000" b="1" dirty="0"/>
              <a:t> </a:t>
            </a:r>
            <a:r>
              <a:rPr lang="en-US" sz="4000" b="1" dirty="0" err="1"/>
              <a:t>aur</a:t>
            </a:r>
            <a:r>
              <a:rPr lang="en-US" sz="4000" b="1" dirty="0"/>
              <a:t> Mahima Ho Teri, Tu Hi </a:t>
            </a:r>
            <a:r>
              <a:rPr lang="en-US" sz="4000" b="1" dirty="0" err="1"/>
              <a:t>Hamara</a:t>
            </a:r>
            <a:r>
              <a:rPr lang="en-US" sz="4000" b="1" dirty="0"/>
              <a:t> </a:t>
            </a:r>
            <a:r>
              <a:rPr lang="en-US" sz="4000" b="1" dirty="0" err="1"/>
              <a:t>Khuda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ne-NP" sz="4000" b="1" dirty="0"/>
              <a:t>पूरी हो तेरी ही मर्ज़ी</a:t>
            </a:r>
            <a:r>
              <a:rPr lang="en-US" sz="4000" b="1" dirty="0"/>
              <a:t>, </a:t>
            </a:r>
            <a:r>
              <a:rPr lang="ne-NP" sz="4000" b="1" dirty="0"/>
              <a:t>आये तेरा राज यहाँ ... </a:t>
            </a:r>
            <a:r>
              <a:rPr lang="en-US" sz="4000" b="1" dirty="0"/>
              <a:t>)2</a:t>
            </a:r>
          </a:p>
          <a:p>
            <a:pPr algn="ctr">
              <a:lnSpc>
                <a:spcPct val="150000"/>
              </a:lnSpc>
            </a:pPr>
            <a:r>
              <a:rPr lang="en-US" sz="4000" b="1" dirty="0" err="1"/>
              <a:t>Puri</a:t>
            </a:r>
            <a:r>
              <a:rPr lang="en-US" sz="4000" b="1" dirty="0"/>
              <a:t> Ho Teri Hi </a:t>
            </a:r>
            <a:r>
              <a:rPr lang="en-US" sz="4000" b="1" dirty="0" err="1"/>
              <a:t>Marzi</a:t>
            </a:r>
            <a:r>
              <a:rPr lang="en-US" sz="4000" b="1" dirty="0"/>
              <a:t>, </a:t>
            </a:r>
            <a:r>
              <a:rPr lang="en-US" sz="4000" b="1" dirty="0" err="1"/>
              <a:t>Aaye</a:t>
            </a:r>
            <a:r>
              <a:rPr lang="en-US" sz="4000" b="1" dirty="0"/>
              <a:t> Tera Raj Ho </a:t>
            </a:r>
            <a:r>
              <a:rPr lang="en-US" sz="4000" b="1" dirty="0" err="1"/>
              <a:t>Yahaan</a:t>
            </a:r>
            <a:r>
              <a:rPr lang="en-US" sz="40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4000" b="1" dirty="0"/>
              <a:t>( </a:t>
            </a:r>
            <a:r>
              <a:rPr lang="ne-NP" sz="4000" b="1" dirty="0"/>
              <a:t>हम हाथ उठाकर गायेंगे</a:t>
            </a:r>
            <a:r>
              <a:rPr lang="en-US" sz="4000" b="1" dirty="0"/>
              <a:t>, </a:t>
            </a:r>
            <a:r>
              <a:rPr lang="ne-NP" sz="4000" b="1" dirty="0"/>
              <a:t>येशु तेरा नाम रहे ऊंचा</a:t>
            </a:r>
            <a:r>
              <a:rPr lang="en-US" sz="40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4000" b="1" dirty="0"/>
              <a:t>Hum </a:t>
            </a:r>
            <a:r>
              <a:rPr lang="en-US" sz="4000" b="1" dirty="0" err="1"/>
              <a:t>Haath</a:t>
            </a:r>
            <a:r>
              <a:rPr lang="en-US" sz="4000" b="1" dirty="0"/>
              <a:t> </a:t>
            </a:r>
            <a:r>
              <a:rPr lang="en-US" sz="4000" b="1" dirty="0" err="1"/>
              <a:t>Uthakar</a:t>
            </a:r>
            <a:r>
              <a:rPr lang="en-US" sz="4000" b="1" dirty="0"/>
              <a:t> </a:t>
            </a:r>
            <a:r>
              <a:rPr lang="en-US" sz="4000" b="1" dirty="0" err="1"/>
              <a:t>Gayenge</a:t>
            </a:r>
            <a:r>
              <a:rPr lang="en-US" sz="4000" b="1" dirty="0"/>
              <a:t>, </a:t>
            </a:r>
            <a:r>
              <a:rPr lang="en-US" sz="4000" b="1" dirty="0" err="1"/>
              <a:t>Yeshu</a:t>
            </a:r>
            <a:r>
              <a:rPr lang="en-US" sz="4000" b="1" dirty="0"/>
              <a:t> Tera Naam Rahe </a:t>
            </a:r>
            <a:r>
              <a:rPr lang="en-US" sz="4000" b="1" dirty="0" err="1"/>
              <a:t>Uncha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endParaRPr lang="en-US" sz="40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093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-1615" y="46219"/>
            <a:ext cx="12191435" cy="6623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600" b="1" dirty="0"/>
              <a:t>करुणा भलाई तेरी</a:t>
            </a:r>
            <a:r>
              <a:rPr lang="en-US" sz="3600" b="1" dirty="0"/>
              <a:t>, </a:t>
            </a:r>
            <a:r>
              <a:rPr lang="ne-NP" sz="3600" b="1" dirty="0"/>
              <a:t>सदा रहेगी मुझ पर </a:t>
            </a:r>
            <a:endParaRPr lang="en-US" sz="3600" b="1" dirty="0"/>
          </a:p>
          <a:p>
            <a:pPr algn="ctr">
              <a:lnSpc>
                <a:spcPct val="150000"/>
              </a:lnSpc>
            </a:pPr>
            <a:r>
              <a:rPr lang="en-US" sz="3600" b="1" dirty="0"/>
              <a:t>Karuna </a:t>
            </a:r>
            <a:r>
              <a:rPr lang="en-US" sz="3600" b="1" dirty="0" err="1"/>
              <a:t>Bhalayi</a:t>
            </a:r>
            <a:r>
              <a:rPr lang="en-US" sz="3600" b="1" dirty="0"/>
              <a:t> Teri, </a:t>
            </a:r>
            <a:r>
              <a:rPr lang="en-US" sz="3600" b="1" dirty="0" err="1"/>
              <a:t>Sada</a:t>
            </a:r>
            <a:r>
              <a:rPr lang="en-US" sz="3600" b="1" dirty="0"/>
              <a:t> </a:t>
            </a:r>
            <a:r>
              <a:rPr lang="en-US" sz="3600" b="1" dirty="0" err="1"/>
              <a:t>Ragegi</a:t>
            </a:r>
            <a:r>
              <a:rPr lang="en-US" sz="3600" b="1" dirty="0"/>
              <a:t> </a:t>
            </a:r>
            <a:r>
              <a:rPr lang="en-US" sz="3600" b="1" dirty="0" err="1"/>
              <a:t>Mujhpar</a:t>
            </a:r>
            <a:endParaRPr lang="en-US" sz="3600" b="1" dirty="0"/>
          </a:p>
          <a:p>
            <a:pPr algn="ctr">
              <a:lnSpc>
                <a:spcPct val="150000"/>
              </a:lnSpc>
            </a:pPr>
            <a:r>
              <a:rPr lang="ne-NP" sz="3600" b="1" dirty="0"/>
              <a:t>तेरी विश्वास योग्यता</a:t>
            </a:r>
            <a:r>
              <a:rPr lang="en-US" sz="3600" b="1" dirty="0"/>
              <a:t>, </a:t>
            </a:r>
            <a:r>
              <a:rPr lang="ne-NP" sz="3600" b="1" dirty="0"/>
              <a:t>देखूंगा मैं उम्र भर </a:t>
            </a:r>
            <a:endParaRPr lang="en-US" sz="3600" b="1" dirty="0"/>
          </a:p>
          <a:p>
            <a:pPr algn="ctr">
              <a:lnSpc>
                <a:spcPct val="150000"/>
              </a:lnSpc>
            </a:pPr>
            <a:r>
              <a:rPr lang="en-US" sz="3600" b="1" dirty="0"/>
              <a:t>Teri Vishwas </a:t>
            </a:r>
            <a:r>
              <a:rPr lang="en-US" sz="3600" b="1" dirty="0" err="1"/>
              <a:t>Yogyata</a:t>
            </a:r>
            <a:r>
              <a:rPr lang="en-US" sz="3600" b="1" dirty="0"/>
              <a:t>, </a:t>
            </a:r>
            <a:r>
              <a:rPr lang="en-US" sz="3600" b="1" dirty="0" err="1"/>
              <a:t>Dekhunga</a:t>
            </a:r>
            <a:r>
              <a:rPr lang="en-US" sz="3600" b="1" dirty="0"/>
              <a:t> Mein </a:t>
            </a:r>
            <a:r>
              <a:rPr lang="en-US" sz="3600" b="1" dirty="0" err="1"/>
              <a:t>Umra</a:t>
            </a:r>
            <a:r>
              <a:rPr lang="en-US" sz="3600" b="1" dirty="0"/>
              <a:t> </a:t>
            </a:r>
            <a:r>
              <a:rPr lang="en-US" sz="3600" b="1" dirty="0" err="1"/>
              <a:t>Bhar</a:t>
            </a:r>
            <a:r>
              <a:rPr lang="en-US" sz="3600" b="1" dirty="0"/>
              <a:t>  </a:t>
            </a:r>
          </a:p>
          <a:p>
            <a:pPr algn="ctr">
              <a:lnSpc>
                <a:spcPct val="150000"/>
              </a:lnSpc>
            </a:pPr>
            <a:r>
              <a:rPr lang="en-US" sz="3600" b="1" dirty="0"/>
              <a:t>( </a:t>
            </a:r>
            <a:r>
              <a:rPr lang="ne-NP" sz="3600" b="1" dirty="0"/>
              <a:t>मैं हाथ उठाकर गाऊंगा</a:t>
            </a:r>
            <a:r>
              <a:rPr lang="en-US" sz="3600" b="1" dirty="0"/>
              <a:t>, </a:t>
            </a:r>
            <a:r>
              <a:rPr lang="ne-NP" sz="3600" b="1" dirty="0"/>
              <a:t>येशु तेरा नाम रहे ऊंचा। </a:t>
            </a:r>
            <a:r>
              <a:rPr lang="en-US" sz="3600" b="1" dirty="0"/>
              <a:t>)2</a:t>
            </a:r>
          </a:p>
          <a:p>
            <a:pPr algn="ctr">
              <a:lnSpc>
                <a:spcPct val="150000"/>
              </a:lnSpc>
            </a:pPr>
            <a:r>
              <a:rPr lang="en-US" sz="3600" b="1" dirty="0"/>
              <a:t>( Main </a:t>
            </a:r>
            <a:r>
              <a:rPr lang="en-US" sz="3600" b="1" dirty="0" err="1"/>
              <a:t>Haath</a:t>
            </a:r>
            <a:r>
              <a:rPr lang="en-US" sz="3600" b="1" dirty="0"/>
              <a:t> </a:t>
            </a:r>
            <a:r>
              <a:rPr lang="en-US" sz="3600" b="1" dirty="0" err="1"/>
              <a:t>Uthakar</a:t>
            </a:r>
            <a:r>
              <a:rPr lang="en-US" sz="3600" b="1" dirty="0"/>
              <a:t> </a:t>
            </a:r>
            <a:r>
              <a:rPr lang="en-US" sz="3600" b="1" dirty="0" err="1"/>
              <a:t>Gaunga</a:t>
            </a:r>
            <a:r>
              <a:rPr lang="en-US" sz="3600" b="1" dirty="0"/>
              <a:t>,</a:t>
            </a:r>
          </a:p>
          <a:p>
            <a:pPr algn="ctr">
              <a:lnSpc>
                <a:spcPct val="150000"/>
              </a:lnSpc>
            </a:pPr>
            <a:r>
              <a:rPr lang="en-US" sz="3600" b="1" dirty="0"/>
              <a:t> </a:t>
            </a:r>
            <a:r>
              <a:rPr lang="en-US" sz="3600" b="1" dirty="0" err="1"/>
              <a:t>Yeshu</a:t>
            </a:r>
            <a:r>
              <a:rPr lang="en-US" sz="3600" b="1" dirty="0"/>
              <a:t> Tera Naam Rahe </a:t>
            </a:r>
            <a:r>
              <a:rPr lang="en-US" sz="3600" b="1" dirty="0" err="1"/>
              <a:t>Uncha</a:t>
            </a:r>
            <a:r>
              <a:rPr lang="en-US" sz="3600" b="1" dirty="0"/>
              <a:t> )2</a:t>
            </a:r>
          </a:p>
          <a:p>
            <a:pPr algn="ctr">
              <a:lnSpc>
                <a:spcPct val="150000"/>
              </a:lnSpc>
            </a:pPr>
            <a:endParaRPr lang="en-US" sz="35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9018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337</Words>
  <Application>Microsoft Macintosh PowerPoint</Application>
  <PresentationFormat>Widescreen</PresentationFormat>
  <Paragraphs>33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2021-09-04T02:24:05Z</dcterms:created>
  <dcterms:modified xsi:type="dcterms:W3CDTF">2021-09-04T02:24:50Z</dcterms:modified>
</cp:coreProperties>
</file>