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55"/>
  </p:normalViewPr>
  <p:slideViewPr>
    <p:cSldViewPr snapToGrid="0" snapToObjects="1">
      <p:cViewPr varScale="1">
        <p:scale>
          <a:sx n="90" d="100"/>
          <a:sy n="90" d="100"/>
        </p:scale>
        <p:origin x="232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11ED1-A064-A542-A3A7-E54B9D2597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9446D-907F-A74F-9923-B098737C1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FD219-FF30-0647-95A3-AAC7BB78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52BF7-4E0C-5742-8C1E-8E596551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95BF6-1911-EA4E-9B33-36540F3C5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5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14CC-5DEF-1F4C-B862-842DFA828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A1954-4FB5-5A4E-A6AC-94CC1C69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3B0AE-ED8D-7344-B7CC-F81D98DA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5EB09-1F74-7B4E-8A47-770B9DEB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72CFB-F21A-164D-B3F2-2B6FAA19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2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A7B0-0395-CB43-B976-429DAED5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8AD04-AC3D-2849-8707-9F818EDAA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404ED-8EC8-4D40-A6D1-FD0B76246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C5ACD-A3B9-1B45-8E33-60ECE3AA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DF51F-FE8B-404A-9CD8-326938DD5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4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6405-032B-8C4D-ACE3-EE2D3151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9C87-4234-6E43-825C-5243BC16B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E14F1-1ED8-6F48-A742-D074F8BE4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927F4-3644-874F-ABFF-186B217F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C8BF8-42A4-7740-AECC-239F1964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548F2-2067-1049-B1E5-76DCCBD3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55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6C534-410C-484D-9942-92AFF5CF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D1126-E881-9041-828F-759AC4DEE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D51D2-4C5E-B344-80FD-93D186A4A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C552C2-CDAA-9A44-A45E-6DA7B0DC7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7BB1E-1D65-9A41-8E47-ABE7BD827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8F6B22-9753-FB4E-BA2B-6DA79BACD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F584A-F162-8F4D-8896-09CB1F40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A98AF4-0D96-6044-B0F9-DE1918E41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6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9C47-8ED5-2C49-9876-DE7021FC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65FC1-682F-1A40-BB1F-A78821A45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BD3F2-A5D5-0240-B1CC-EC39B39E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26C90-5A07-954E-ADDC-7DE8019E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1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2C2CD-EBFD-8649-8F45-4E02A34AE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669ECE-3834-4241-BE0D-B001129C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C2144-7284-6B48-B24A-A1C687B4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9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5B99-6F14-9F47-9F52-E14442A86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D4406-2D18-AE4B-B857-3FFD6AF0C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0E2E9-0BFC-8B4D-8E39-B680BA86D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48121-CE06-0F47-933F-DBD36D72C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254F1-00C7-4144-81A6-9DD4C7610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AB09B-B1C9-7542-AEDB-518AFCB3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8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CBEC-F776-AD4A-A685-48E46AD70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7A83D8-61CE-6C44-B6C3-16C95BEA7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E65F4-3D5E-2E4A-9F42-1F3DBFE89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74719-DA7D-714B-AA33-AEA5E321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B9591-FACA-7647-BE5D-DB66398A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C56AC-8888-7042-92DD-CCDB67FE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9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3133-D765-E34A-8C53-F722D1B3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123F42-C9F1-E543-8FBF-9AD5B53F3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45341-1E1B-5443-BEB5-45E8D5C5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26038-E0F0-0D4A-9017-C1AF6D87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42C4E-9B4C-974F-ADA0-FA67A4CD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0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D44B24-D0F8-364D-AFB6-231C19707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C44C3-6616-BC42-AF33-661CCEB70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1389F-8FE3-AE4A-A632-9C778D8B6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548CE-ACB7-6749-B2FE-ACAD3ED4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875BC-77C6-484F-9CEF-BD19015E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84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3ECC7-0081-D948-9CEA-670302416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641DA-E476-F64B-8025-5C000CC5F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13D25-E614-4B47-9758-9114D1EA8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5178A-A1BD-AF44-B550-2C2CBC90C119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27584-E4EA-3D45-9617-2C268A25B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DE41E-DA6A-A049-9391-61B75D86F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72264-77FF-784B-AB1C-3AE85CAC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B21629-0D40-8D4B-85CF-F638D6CD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Yeshu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Masih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Tere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Jaisa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Hai Koi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Nahi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येशु मसीह तेरे जैसा है कोई नहीं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Tere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Charano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Me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Jhuke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Aasman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Aur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Mahima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Gaaye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Zameen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तेरे चरणों मे झुके आसमां और महिमा ग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|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ए सभी - २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 Hum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Gaaye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Ho-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Ssana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Tu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Rajaon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Ka Hai Raja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हम ग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|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ए होसंना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तू राजाओं का है राजा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Teri Mahima Howe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Sada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Tu Hai Prabhu,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Hamara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2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Khuda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तेरी महिमा होवे सदा</a:t>
            </a:r>
            <a:r>
              <a:rPr lang="en-US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तू है प्रभु हमारा खुदा - २</a:t>
            </a:r>
            <a:endParaRPr lang="en-US" sz="32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200000"/>
              </a:lnSpc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4207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B21629-0D40-8D4B-85CF-F638D6CD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Pyare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Pita Tune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Humse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Kitna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Pyar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Kiya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प्यारे पिता तुने हमसे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कितना प्यार किया</a:t>
            </a:r>
            <a:b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Humein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Paapon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Se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Chudane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Apne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Bete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Ko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Kurbaan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Kiya )2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हमे पापों से छुडाने को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अपने बेटे को कुर्बान किया</a:t>
            </a:r>
            <a:b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( Hum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Gaaye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Ho-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Ssana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Tu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Rajaon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Ka Hai Raja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हम ग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|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ए होसंना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तू राजाओं का है राजा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Teri Mahima Howe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Sada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Tu Hai Prabhu,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Hamara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800" b="1" dirty="0" err="1">
                <a:effectLst/>
                <a:ea typeface="Calibri" panose="020F0502020204030204" pitchFamily="34" charset="0"/>
                <a:cs typeface="Mangal" panose="02040503050203030202" pitchFamily="18" charset="0"/>
              </a:rPr>
              <a:t>Khuda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तेरी महिमा होवे सदा</a:t>
            </a:r>
            <a:r>
              <a:rPr lang="en-US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800" b="1" dirty="0">
                <a:effectLst/>
                <a:ea typeface="Calibri" panose="020F0502020204030204" pitchFamily="34" charset="0"/>
                <a:cs typeface="Mangal" panose="02040503050203030202" pitchFamily="18" charset="0"/>
              </a:rPr>
              <a:t>तू है प्रभु हमारा खुदा - २</a:t>
            </a:r>
            <a:endParaRPr lang="en-US" sz="28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89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173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2021-09-14T03:20:23Z</dcterms:created>
  <dcterms:modified xsi:type="dcterms:W3CDTF">2021-09-14T03:22:57Z</dcterms:modified>
</cp:coreProperties>
</file>