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2" r:id="rId2"/>
    <p:sldId id="353" r:id="rId3"/>
    <p:sldId id="35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22"/>
    <p:restoredTop sz="95741"/>
  </p:normalViewPr>
  <p:slideViewPr>
    <p:cSldViewPr snapToGrid="0" snapToObjects="1">
      <p:cViewPr varScale="1">
        <p:scale>
          <a:sx n="96" d="100"/>
          <a:sy n="96" d="100"/>
        </p:scale>
        <p:origin x="16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7DC0C-9B2F-B044-9AA6-945F22EE4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703F7-3113-6C41-B823-D82E836A1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CC94F-8D83-D94C-93BF-1A7463F50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3C840-130B-3249-ABD9-1BF02A79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6E909-258E-2E43-8594-481867F9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4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41DA-402D-714B-9336-9957F507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CD198-BD46-3843-8A34-28125EFEB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7B5FC-DFF3-AC42-A4D9-F01C7A341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A7FFF-0FF4-5E43-B231-2D6D5091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8DB60-EB4D-CB42-8285-7B1AAF3CF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5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9448-8981-1A4E-A726-3F19C6B35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1C4B9-9B9D-7443-9EB0-D21B4DBC0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E47A9-E0E8-9740-BC7F-BD4AD0B6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3F8B1-012D-9E4C-980A-4C9044157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36495-AE5C-ED46-BB82-EDBF8EEA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9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7F0C-EAB9-6E4C-8EE5-1A79E222F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F4C11-6A86-3E4A-9E29-8B9ADD136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BB12E-05AA-5B44-8B31-D0D87A55C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EDE6F-901C-B041-AC39-5E64F738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AF02C0-11B4-AF49-9A90-3A4218BA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C67CF-0A52-B54E-B919-84B8EDFC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1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61C6B-6A07-9042-9327-2DCFEE1BB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D9FA0-A8AC-D945-B115-9CEAB519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E8483-7B8A-FE4D-B0F4-BAEA6125A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ABB78-A243-E846-A214-489F41803A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23A2A0-247E-C446-8526-84BC899FB5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C87C17-F63B-CE49-B9F4-C6D8E187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2DCFAD-8837-684B-BF21-959524ED0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F5977-C12B-0B42-9B69-4B8A45B8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4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8C1EF-84CE-D549-80B0-9165013B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00C0B8-1DDF-B844-B769-FE75B917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D75181-B7B0-1A42-B610-01491AA45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97A91-8A0C-7545-B65E-7780357D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2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7B5492-C5DF-C24C-9346-1CFCC287A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C1C7B1-8369-3A41-B955-1ABB5D9F7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0A041-1749-A244-B571-93790E1D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6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4748E-3874-6542-8C48-9F706FAF5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2950D-EFE4-454E-AA13-C0F932459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DA9AF-10D3-8B42-A614-C07F5BC67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0BFDE2-8365-F544-BD05-11A7FC2E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679AE-2D2F-DF43-9719-CA2AD94EE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1438E-73F3-2E4B-B3CF-896C3D75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4F07C-FA65-FC4A-8523-4B4AFEF91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8F124-CC53-B84D-BE1E-2D5168CC02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1B090-096E-C64A-ACD0-DB01AB155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73916-1ED8-3849-A183-CE320AA6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CBE171-F950-C14F-B55D-69E9FC83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C6B05-CFA7-E74E-ACDB-1761C994F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4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E6538-8074-6544-B9AD-BDFDED566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81756-2728-7E47-81D1-6CFAA7CB3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386FD-D83A-6144-8C9D-0999A72BF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34671-DBA2-0B44-A4B5-58536ED81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2697A-A6EB-9846-9B01-598A09F3D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32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E58E56-495B-B149-B27E-05B0A562C1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6BBDE-946F-2441-A4EC-0B8934130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37B3C-1AA6-FC48-AB02-59604B44B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75753-62F9-2540-8C24-8FF7813F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ADC05-1C6B-3D46-9C28-E3BA2210E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1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58EE63-C627-B046-9CEA-7A28664F7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8E6E9-6206-1E44-BE0A-DA4CC76A7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51C1C-49F9-D346-A30F-2F865CED1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A4A40-6C70-744F-B0DD-39FFB47F295F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4CB3C-5CCA-224B-85F7-E70D1DBFEC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3EAF1-79AB-F34A-A1AE-2C2BB5352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FD0FB-102B-ED49-A949-F6E737408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49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22245"/>
            <a:ext cx="12191435" cy="5823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 </a:t>
            </a:r>
            <a:r>
              <a:rPr lang="ne-NP" sz="3600" b="1" dirty="0">
                <a:solidFill>
                  <a:schemeClr val="bg1"/>
                </a:solidFill>
              </a:rPr>
              <a:t>१.  (येशू ने हामे चुराया हें पापोके जालसें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( </a:t>
            </a:r>
            <a:r>
              <a:rPr lang="en-US" sz="3600" b="1" dirty="0" err="1">
                <a:solidFill>
                  <a:schemeClr val="bg1"/>
                </a:solidFill>
              </a:rPr>
              <a:t>Yeshu</a:t>
            </a:r>
            <a:r>
              <a:rPr lang="en-US" sz="3600" b="1" dirty="0">
                <a:solidFill>
                  <a:schemeClr val="bg1"/>
                </a:solidFill>
              </a:rPr>
              <a:t> Ne </a:t>
            </a:r>
            <a:r>
              <a:rPr lang="en-US" sz="3600" b="1" dirty="0" err="1">
                <a:solidFill>
                  <a:schemeClr val="bg1"/>
                </a:solidFill>
              </a:rPr>
              <a:t>Hame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Chudaya</a:t>
            </a:r>
            <a:r>
              <a:rPr lang="en-US" sz="3600" b="1" dirty="0">
                <a:solidFill>
                  <a:schemeClr val="bg1"/>
                </a:solidFill>
              </a:rPr>
              <a:t> Hai </a:t>
            </a:r>
            <a:r>
              <a:rPr lang="en-US" sz="3600" b="1" dirty="0" err="1">
                <a:solidFill>
                  <a:schemeClr val="bg1"/>
                </a:solidFill>
              </a:rPr>
              <a:t>Paapon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Ke</a:t>
            </a:r>
            <a:r>
              <a:rPr lang="en-US" sz="3600" b="1" dirty="0">
                <a:solidFill>
                  <a:schemeClr val="bg1"/>
                </a:solidFill>
              </a:rPr>
              <a:t> Jal Se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chemeClr val="bg1"/>
                </a:solidFill>
              </a:rPr>
              <a:t>येशू ने हामे बचाया हें शैतानके जालसें) (२)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bg1"/>
                </a:solidFill>
              </a:rPr>
              <a:t>Yeshu</a:t>
            </a:r>
            <a:r>
              <a:rPr lang="en-US" sz="3600" b="1" dirty="0">
                <a:solidFill>
                  <a:schemeClr val="bg1"/>
                </a:solidFill>
              </a:rPr>
              <a:t> Ne </a:t>
            </a:r>
            <a:r>
              <a:rPr lang="en-US" sz="3600" b="1" dirty="0" err="1">
                <a:solidFill>
                  <a:schemeClr val="bg1"/>
                </a:solidFill>
              </a:rPr>
              <a:t>Hame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Bachaaya</a:t>
            </a:r>
            <a:r>
              <a:rPr lang="en-US" sz="3600" b="1" dirty="0">
                <a:solidFill>
                  <a:schemeClr val="bg1"/>
                </a:solidFill>
              </a:rPr>
              <a:t> Hai Shaitan Ki </a:t>
            </a:r>
            <a:r>
              <a:rPr lang="en-US" sz="3600" b="1" dirty="0" err="1">
                <a:solidFill>
                  <a:schemeClr val="bg1"/>
                </a:solidFill>
              </a:rPr>
              <a:t>Chal</a:t>
            </a:r>
            <a:r>
              <a:rPr lang="en-US" sz="3600" b="1" dirty="0">
                <a:solidFill>
                  <a:schemeClr val="bg1"/>
                </a:solidFill>
              </a:rPr>
              <a:t> Se )2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solidFill>
                  <a:schemeClr val="bg1"/>
                </a:solidFill>
              </a:rPr>
              <a:t>को. तो गाउ हल्लेलूयाह (८)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bg1"/>
                </a:solidFill>
              </a:rPr>
              <a:t>Tho</a:t>
            </a:r>
            <a:r>
              <a:rPr lang="en-US" sz="3600" b="1" dirty="0">
                <a:solidFill>
                  <a:schemeClr val="bg1"/>
                </a:solidFill>
              </a:rPr>
              <a:t> Gao Hallelujah</a:t>
            </a:r>
          </a:p>
          <a:p>
            <a:pPr algn="ctr">
              <a:lnSpc>
                <a:spcPct val="150000"/>
              </a:lnSpc>
            </a:pPr>
            <a:endParaRPr lang="en-US" sz="36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61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86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  <a:buAutoNum type="hindiNumPeriod" startAt="2"/>
            </a:pPr>
            <a:r>
              <a:rPr lang="ne-NP" sz="3300" b="1" dirty="0">
                <a:solidFill>
                  <a:schemeClr val="bg1"/>
                </a:solidFill>
              </a:rPr>
              <a:t>(हामने शान्ति पाई हें येशूको नामसे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Hum Ne Shanti </a:t>
            </a:r>
            <a:r>
              <a:rPr lang="en-US" sz="3300" b="1" dirty="0" err="1">
                <a:solidFill>
                  <a:schemeClr val="bg1"/>
                </a:solidFill>
              </a:rPr>
              <a:t>Payi</a:t>
            </a:r>
            <a:r>
              <a:rPr lang="en-US" sz="3300" b="1" dirty="0">
                <a:solidFill>
                  <a:schemeClr val="bg1"/>
                </a:solidFill>
              </a:rPr>
              <a:t> Hai </a:t>
            </a:r>
            <a:r>
              <a:rPr lang="en-US" sz="3300" b="1" dirty="0" err="1">
                <a:solidFill>
                  <a:schemeClr val="bg1"/>
                </a:solidFill>
              </a:rPr>
              <a:t>Yeshu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Ke</a:t>
            </a:r>
            <a:r>
              <a:rPr lang="en-US" sz="3300" b="1" dirty="0">
                <a:solidFill>
                  <a:schemeClr val="bg1"/>
                </a:solidFill>
              </a:rPr>
              <a:t> Naam Se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हामने पाई हे क्षमा मुक्ति श्रापोसें) (२)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Hum Ne </a:t>
            </a:r>
            <a:r>
              <a:rPr lang="en-US" sz="3300" b="1" dirty="0" err="1">
                <a:solidFill>
                  <a:schemeClr val="bg1"/>
                </a:solidFill>
              </a:rPr>
              <a:t>Payi</a:t>
            </a:r>
            <a:r>
              <a:rPr lang="en-US" sz="3300" b="1" dirty="0">
                <a:solidFill>
                  <a:schemeClr val="bg1"/>
                </a:solidFill>
              </a:rPr>
              <a:t> Hai Kshama Mukti </a:t>
            </a:r>
            <a:r>
              <a:rPr lang="en-US" sz="3300" b="1" dirty="0" err="1">
                <a:solidFill>
                  <a:schemeClr val="bg1"/>
                </a:solidFill>
              </a:rPr>
              <a:t>Shrapon</a:t>
            </a:r>
            <a:r>
              <a:rPr lang="en-US" sz="3300" b="1" dirty="0">
                <a:solidFill>
                  <a:schemeClr val="bg1"/>
                </a:solidFill>
              </a:rPr>
              <a:t> Se </a:t>
            </a:r>
          </a:p>
          <a:p>
            <a:pPr marL="514350" indent="-514350" algn="ctr">
              <a:lnSpc>
                <a:spcPct val="150000"/>
              </a:lnSpc>
              <a:buAutoNum type="hindiNumPeriod" startAt="3"/>
            </a:pPr>
            <a:r>
              <a:rPr lang="ne-NP" sz="3300" b="1" dirty="0">
                <a:solidFill>
                  <a:schemeClr val="bg1"/>
                </a:solidFill>
              </a:rPr>
              <a:t>(अब हाम ना डरिङ्गे येशू जो साथ हें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Ab Hum </a:t>
            </a:r>
            <a:r>
              <a:rPr lang="en-US" sz="3300" b="1" dirty="0" err="1">
                <a:solidFill>
                  <a:schemeClr val="bg1"/>
                </a:solidFill>
              </a:rPr>
              <a:t>Naa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Darenge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Yeshu</a:t>
            </a:r>
            <a:r>
              <a:rPr lang="en-US" sz="3300" b="1" dirty="0">
                <a:solidFill>
                  <a:schemeClr val="bg1"/>
                </a:solidFill>
              </a:rPr>
              <a:t> Jo </a:t>
            </a:r>
            <a:r>
              <a:rPr lang="en-US" sz="3300" b="1" dirty="0" err="1">
                <a:solidFill>
                  <a:schemeClr val="bg1"/>
                </a:solidFill>
              </a:rPr>
              <a:t>Saat</a:t>
            </a:r>
            <a:r>
              <a:rPr lang="en-US" sz="3300" b="1" dirty="0">
                <a:solidFill>
                  <a:schemeClr val="bg1"/>
                </a:solidFill>
              </a:rPr>
              <a:t> Hai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solidFill>
                  <a:schemeClr val="bg1"/>
                </a:solidFill>
              </a:rPr>
              <a:t>शैतानसे हाम लरिङ्गे येशू के नामसें) (२)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Shaitan Se Hum </a:t>
            </a:r>
            <a:r>
              <a:rPr lang="en-US" sz="3300" b="1" dirty="0" err="1">
                <a:solidFill>
                  <a:schemeClr val="bg1"/>
                </a:solidFill>
              </a:rPr>
              <a:t>Ladenge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Yeshu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Ke</a:t>
            </a:r>
            <a:r>
              <a:rPr lang="en-US" sz="3300" b="1" dirty="0">
                <a:solidFill>
                  <a:schemeClr val="bg1"/>
                </a:solidFill>
              </a:rPr>
              <a:t> Naam Se</a:t>
            </a:r>
          </a:p>
          <a:p>
            <a:pPr algn="ctr">
              <a:lnSpc>
                <a:spcPct val="150000"/>
              </a:lnSpc>
            </a:pPr>
            <a:r>
              <a:rPr lang="en-US" sz="3300" b="1" dirty="0" err="1">
                <a:solidFill>
                  <a:schemeClr val="bg1"/>
                </a:solidFill>
              </a:rPr>
              <a:t>Tho</a:t>
            </a:r>
            <a:r>
              <a:rPr lang="en-US" sz="3300" b="1" dirty="0">
                <a:solidFill>
                  <a:schemeClr val="bg1"/>
                </a:solidFill>
              </a:rPr>
              <a:t> Gao Hallelujah</a:t>
            </a: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229844"/>
            <a:ext cx="12191435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lnSpc>
                <a:spcPct val="200000"/>
              </a:lnSpc>
              <a:buAutoNum type="hindiNumPeriod" startAt="4"/>
            </a:pPr>
            <a:r>
              <a:rPr lang="ne-NP" sz="4000" b="1" dirty="0">
                <a:solidFill>
                  <a:schemeClr val="bg1"/>
                </a:solidFill>
              </a:rPr>
              <a:t>(सलोम शान्ति और सलाम ल्याहीये आपके नाम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Shalom Shanti </a:t>
            </a:r>
            <a:r>
              <a:rPr lang="en-US" sz="4000" b="1" dirty="0" err="1">
                <a:solidFill>
                  <a:schemeClr val="bg1"/>
                </a:solidFill>
              </a:rPr>
              <a:t>Aur</a:t>
            </a:r>
            <a:r>
              <a:rPr lang="en-US" sz="4000" b="1" dirty="0">
                <a:solidFill>
                  <a:schemeClr val="bg1"/>
                </a:solidFill>
              </a:rPr>
              <a:t> Salaam, Hum </a:t>
            </a:r>
            <a:r>
              <a:rPr lang="en-US" sz="4000" b="1" dirty="0" err="1">
                <a:solidFill>
                  <a:schemeClr val="bg1"/>
                </a:solidFill>
              </a:rPr>
              <a:t>Laye</a:t>
            </a:r>
            <a:r>
              <a:rPr lang="en-US" sz="4000" b="1" dirty="0">
                <a:solidFill>
                  <a:schemeClr val="bg1"/>
                </a:solidFill>
              </a:rPr>
              <a:t> Hai </a:t>
            </a:r>
            <a:r>
              <a:rPr lang="en-US" sz="4000" b="1" dirty="0" err="1">
                <a:solidFill>
                  <a:schemeClr val="bg1"/>
                </a:solidFill>
              </a:rPr>
              <a:t>Apke</a:t>
            </a:r>
            <a:r>
              <a:rPr lang="en-US" sz="4000" b="1" dirty="0">
                <a:solidFill>
                  <a:schemeClr val="bg1"/>
                </a:solidFill>
              </a:rPr>
              <a:t> Naam</a:t>
            </a:r>
          </a:p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सलोम शान्ति और सलाम हे येशूका पेगाम)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Shalom Shanti </a:t>
            </a:r>
            <a:r>
              <a:rPr lang="en-US" sz="4000" b="1" dirty="0" err="1">
                <a:solidFill>
                  <a:schemeClr val="bg1"/>
                </a:solidFill>
              </a:rPr>
              <a:t>Aur</a:t>
            </a:r>
            <a:r>
              <a:rPr lang="en-US" sz="4000" b="1" dirty="0">
                <a:solidFill>
                  <a:schemeClr val="bg1"/>
                </a:solidFill>
              </a:rPr>
              <a:t> Salaam, Ye Hai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Ka </a:t>
            </a:r>
            <a:r>
              <a:rPr lang="en-US" sz="4000" b="1" dirty="0" err="1">
                <a:solidFill>
                  <a:schemeClr val="bg1"/>
                </a:solidFill>
              </a:rPr>
              <a:t>Paigaam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Tho</a:t>
            </a:r>
            <a:r>
              <a:rPr lang="en-US" sz="4000" b="1" dirty="0">
                <a:solidFill>
                  <a:schemeClr val="bg1"/>
                </a:solidFill>
              </a:rPr>
              <a:t> Gao Hallelujah</a:t>
            </a:r>
          </a:p>
        </p:txBody>
      </p:sp>
    </p:spTree>
    <p:extLst>
      <p:ext uri="{BB962C8B-B14F-4D97-AF65-F5344CB8AC3E}">
        <p14:creationId xmlns:p14="http://schemas.microsoft.com/office/powerpoint/2010/main" val="26830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168</Words>
  <Application>Microsoft Macintosh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2021-09-03T19:26:08Z</dcterms:created>
  <dcterms:modified xsi:type="dcterms:W3CDTF">2021-11-13T01:38:06Z</dcterms:modified>
</cp:coreProperties>
</file>