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7" r:id="rId2"/>
    <p:sldId id="269" r:id="rId3"/>
    <p:sldId id="26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47"/>
    <p:restoredTop sz="95775"/>
  </p:normalViewPr>
  <p:slideViewPr>
    <p:cSldViewPr snapToGrid="0" snapToObjects="1">
      <p:cViewPr varScale="1">
        <p:scale>
          <a:sx n="50" d="100"/>
          <a:sy n="50" d="100"/>
        </p:scale>
        <p:origin x="192" y="1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435CF-CDC7-204F-9E9D-AA03E94A2B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20E515-92E4-A648-893B-87A49D0D10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868B9-9FBD-1142-8EED-F01FB9032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7D436-C554-6C4B-BB99-93016F8D572E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E73BCB-B080-2C4F-BFE6-416087100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F82B64-F6C2-B445-ADB7-0A587EF44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A2A4-9C3B-BE47-954F-46331CCB9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765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E1AE6-9E71-EA48-9560-79BC0F1C7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EAC6F-1B51-6545-8332-B6ABBC1213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33DD45-F105-6940-ADE0-2E76459C0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7D436-C554-6C4B-BB99-93016F8D572E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EDE5B3-27B2-D54A-B36D-83B77F249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5D913-D3A4-9643-819C-A5DDF6E67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A2A4-9C3B-BE47-954F-46331CCB9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925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96583-43F5-D141-AF2C-8DA142B64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3C56C1-2745-4540-B0EC-3EC6913CA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15C5D-9019-FB4D-A401-8C1FA80F0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7D436-C554-6C4B-BB99-93016F8D572E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B0317-0C49-F144-B83E-376E39CC9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1E98CE-3C57-FC44-A44F-FC5EE27A8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A2A4-9C3B-BE47-954F-46331CCB9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853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E39CF-71EC-684B-A8D4-0B1D3FD90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49DB2-5DB3-4847-BB3E-0165195AF7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2E4576-E002-A349-BEAF-CD053BA3F3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B77EA7-1DAB-9C46-8C11-BD67E6955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7D436-C554-6C4B-BB99-93016F8D572E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17C36-81C8-D24A-968C-880070B47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B2B417-633B-6345-B37D-A36D6C15B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A2A4-9C3B-BE47-954F-46331CCB9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659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98820-01BD-B54C-A077-BB9670545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57A3C7-1C07-E249-AC16-ACA08A4294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C890B7-C7B6-F142-B0E3-073C4CF948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404B4B-1C27-8048-AD72-1E3722BCB4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8503DA-93A9-D64D-9FB2-F2113667E1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0B6225-C685-0D48-A4E4-089D9478F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7D436-C554-6C4B-BB99-93016F8D572E}" type="datetimeFigureOut">
              <a:rPr lang="en-US" smtClean="0"/>
              <a:t>9/13/21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F2AE6F-E225-5944-8DB5-2686BD310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0690EC-D731-F948-84BC-163B248E1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A2A4-9C3B-BE47-954F-46331CCB9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691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6FBC1-0B5A-0647-9BA0-28200D8B2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948881-1A8A-E347-A87E-51B4E7475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7D436-C554-6C4B-BB99-93016F8D572E}" type="datetimeFigureOut">
              <a:rPr lang="en-US" smtClean="0"/>
              <a:t>9/13/21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0A8FF3-F4C9-B741-B088-9A9BA06D7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F7F95C-B215-0D48-9C11-FAB066958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A2A4-9C3B-BE47-954F-46331CCB9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404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E5AB28-EA2E-BA4D-A609-9A8DF4774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7D436-C554-6C4B-BB99-93016F8D572E}" type="datetimeFigureOut">
              <a:rPr lang="en-US" smtClean="0"/>
              <a:t>9/13/21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0DA3BA-F7C9-EF4E-9597-C01DDAC1B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E0FB68-6478-264F-A0B9-CDD09A6D5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A2A4-9C3B-BE47-954F-46331CCB9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920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FBE90-4F05-854E-AA96-0EA4446BF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5BFF2-FD23-2C40-AC21-831EEDF31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6201DE-F18D-1648-B496-FA98ACB362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5A0BF7-0D98-BB4D-AD56-959C7E910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7D436-C554-6C4B-BB99-93016F8D572E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B013C2-4077-A548-B3BA-3EAB2C809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0ACEB2-12DB-3C45-B6D0-CE23FF76D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A2A4-9C3B-BE47-954F-46331CCB9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738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0582C-D245-F342-B6AB-E302BDD6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4B692D-B9C3-4940-BA7E-E2199B24FB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A6612E-9940-894E-9199-093713BFA8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19EC48-0A76-AA44-8EA1-EF9B15E72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7D436-C554-6C4B-BB99-93016F8D572E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50E471-ECF0-D544-9102-3B328A614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A8266F-6D29-774E-AE22-B82939B39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A2A4-9C3B-BE47-954F-46331CCB9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430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EF1AC-B729-EE4A-BD6D-01336ACF4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437279-3D42-CD4E-A0C0-FC18232B5D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9993C-5330-3F44-99F1-E3B7949B9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7D436-C554-6C4B-BB99-93016F8D572E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DF1771-D27B-1047-B999-FA5D1F99B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48CB52-CCEE-8B4B-82F8-F836F3000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A2A4-9C3B-BE47-954F-46331CCB9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99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D2B1A8-63AB-314E-8CD3-57C032CC2B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0ADB21-EBAA-824B-B950-CE179A4C80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6DECAF-5199-3045-AE4D-258E9A7DF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7D436-C554-6C4B-BB99-93016F8D572E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628161-4B94-D94D-B1B9-D483BA796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FD0EB2-0B66-004E-AA67-2921BBA32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7A2A4-9C3B-BE47-954F-46331CCB9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336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31C212-DED5-E849-A6E0-2C8833BD6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ACB63E-0E79-3741-80D1-FCF0399D7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F3DEA-64DF-054D-AC43-648247FA03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C7D436-C554-6C4B-BB99-93016F8D572E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C2A7E-6B73-0E48-B01D-E4DFB66C58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211009-AD31-2342-BC47-4DE14F29C4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7A2A4-9C3B-BE47-954F-46331CCB9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744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D937EB4-859E-5E4A-9B9E-CFEBD34D4119}"/>
              </a:ext>
            </a:extLst>
          </p:cNvPr>
          <p:cNvSpPr/>
          <p:nvPr/>
        </p:nvSpPr>
        <p:spPr>
          <a:xfrm>
            <a:off x="0" y="110837"/>
            <a:ext cx="12192000" cy="646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/>
              <a:t> ( </a:t>
            </a:r>
            <a:r>
              <a:rPr lang="ne-NP" sz="4000" b="1" dirty="0"/>
              <a:t>येशु संगै हाँस्ने छु म</a:t>
            </a:r>
            <a:r>
              <a:rPr lang="en-US" sz="4000" b="1" dirty="0"/>
              <a:t>, </a:t>
            </a:r>
            <a:r>
              <a:rPr lang="ne-NP" sz="4000" b="1" dirty="0"/>
              <a:t>येशु संगै गाउने छु )२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/>
              <a:t>( </a:t>
            </a:r>
            <a:r>
              <a:rPr lang="en-US" sz="4000" b="1" dirty="0" err="1"/>
              <a:t>Yeshu</a:t>
            </a:r>
            <a:r>
              <a:rPr lang="en-US" sz="4000" b="1" dirty="0"/>
              <a:t> </a:t>
            </a:r>
            <a:r>
              <a:rPr lang="en-US" sz="4000" b="1" dirty="0" err="1"/>
              <a:t>Sangai</a:t>
            </a:r>
            <a:r>
              <a:rPr lang="en-US" sz="4000" b="1" dirty="0"/>
              <a:t> </a:t>
            </a:r>
            <a:r>
              <a:rPr lang="en-US" sz="4000" b="1" dirty="0" err="1"/>
              <a:t>Hasnai</a:t>
            </a:r>
            <a:r>
              <a:rPr lang="en-US" sz="4000" b="1" dirty="0"/>
              <a:t> Chu Ma, </a:t>
            </a:r>
          </a:p>
          <a:p>
            <a:pPr algn="ctr">
              <a:lnSpc>
                <a:spcPct val="150000"/>
              </a:lnSpc>
            </a:pPr>
            <a:r>
              <a:rPr lang="en-US" sz="4000" b="1" dirty="0" err="1"/>
              <a:t>Yeshu</a:t>
            </a:r>
            <a:r>
              <a:rPr lang="en-US" sz="4000" b="1" dirty="0"/>
              <a:t> </a:t>
            </a:r>
            <a:r>
              <a:rPr lang="en-US" sz="4000" b="1" dirty="0" err="1"/>
              <a:t>Sangai</a:t>
            </a:r>
            <a:r>
              <a:rPr lang="en-US" sz="4000" b="1" dirty="0"/>
              <a:t> </a:t>
            </a:r>
            <a:r>
              <a:rPr lang="en-US" sz="4000" b="1" dirty="0" err="1"/>
              <a:t>Gaudai</a:t>
            </a:r>
            <a:r>
              <a:rPr lang="en-US" sz="4000" b="1" dirty="0"/>
              <a:t> Chu Ma 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( </a:t>
            </a:r>
            <a:r>
              <a:rPr lang="ne-NP" sz="4000" b="1" dirty="0"/>
              <a:t>उहाँको हात समाएर नाँच्ने छु म )२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/>
              <a:t>( </a:t>
            </a:r>
            <a:r>
              <a:rPr lang="en-US" sz="4000" b="1" dirty="0" err="1"/>
              <a:t>Uhako</a:t>
            </a:r>
            <a:r>
              <a:rPr lang="en-US" sz="4000" b="1" dirty="0"/>
              <a:t> </a:t>
            </a:r>
            <a:r>
              <a:rPr lang="en-US" sz="4000" b="1" dirty="0" err="1"/>
              <a:t>Haata</a:t>
            </a:r>
            <a:r>
              <a:rPr lang="en-US" sz="4000" b="1" dirty="0"/>
              <a:t> </a:t>
            </a:r>
            <a:r>
              <a:rPr lang="en-US" sz="4000" b="1" dirty="0" err="1"/>
              <a:t>Samaiyera</a:t>
            </a:r>
            <a:r>
              <a:rPr lang="en-US" sz="4000" b="1" dirty="0"/>
              <a:t> </a:t>
            </a:r>
            <a:r>
              <a:rPr lang="en-US" sz="4000" b="1" dirty="0" err="1"/>
              <a:t>Nachnai</a:t>
            </a:r>
            <a:r>
              <a:rPr lang="en-US" sz="4000" b="1" dirty="0"/>
              <a:t> Chu Ma 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( </a:t>
            </a:r>
            <a:r>
              <a:rPr lang="ne-NP" sz="4000" b="1" dirty="0"/>
              <a:t>जाग दुल्ही अब जाग )४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/>
              <a:t>( </a:t>
            </a:r>
            <a:r>
              <a:rPr lang="en-US" sz="4000" b="1" dirty="0" err="1"/>
              <a:t>Jagha</a:t>
            </a:r>
            <a:r>
              <a:rPr lang="en-US" sz="4000" b="1" dirty="0"/>
              <a:t> </a:t>
            </a:r>
            <a:r>
              <a:rPr lang="en-US" sz="4000" b="1" dirty="0" err="1"/>
              <a:t>Dhulahi</a:t>
            </a:r>
            <a:r>
              <a:rPr lang="en-US" sz="4000" b="1" dirty="0"/>
              <a:t> </a:t>
            </a:r>
            <a:r>
              <a:rPr lang="en-US" sz="4000" b="1" dirty="0" err="1"/>
              <a:t>Avha</a:t>
            </a:r>
            <a:r>
              <a:rPr lang="en-US" sz="4000" b="1" dirty="0"/>
              <a:t> </a:t>
            </a:r>
            <a:r>
              <a:rPr lang="en-US" sz="4000" b="1" dirty="0" err="1"/>
              <a:t>Jagha</a:t>
            </a:r>
            <a:r>
              <a:rPr lang="en-US" sz="4000" b="1" dirty="0"/>
              <a:t> )4 </a:t>
            </a:r>
          </a:p>
        </p:txBody>
      </p:sp>
    </p:spTree>
    <p:extLst>
      <p:ext uri="{BB962C8B-B14F-4D97-AF65-F5344CB8AC3E}">
        <p14:creationId xmlns:p14="http://schemas.microsoft.com/office/powerpoint/2010/main" val="1756767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9CC10-47AA-214E-89C5-35EF93B5B0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0"/>
            <a:ext cx="12192001" cy="611031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500" b="1" dirty="0"/>
              <a:t>( </a:t>
            </a:r>
            <a:r>
              <a:rPr lang="ne-NP" sz="4500" b="1" dirty="0"/>
              <a:t>नयाँ आकाश</a:t>
            </a:r>
            <a:r>
              <a:rPr lang="en-US" sz="4500" b="1" dirty="0"/>
              <a:t>, </a:t>
            </a:r>
            <a:r>
              <a:rPr lang="ne-NP" sz="4500" b="1" dirty="0"/>
              <a:t>नयाँ पृथ्वी देख्दैछु म )२</a:t>
            </a:r>
            <a:br>
              <a:rPr lang="en-US" sz="4500" b="1" dirty="0"/>
            </a:br>
            <a:r>
              <a:rPr lang="en-US" sz="4500" b="1" dirty="0">
                <a:latin typeface="+mn-lt"/>
              </a:rPr>
              <a:t>( </a:t>
            </a:r>
            <a:r>
              <a:rPr lang="en-US" sz="4500" b="1" dirty="0" err="1">
                <a:latin typeface="+mn-lt"/>
              </a:rPr>
              <a:t>Naya</a:t>
            </a:r>
            <a:r>
              <a:rPr lang="en-US" sz="4500" b="1" dirty="0">
                <a:latin typeface="+mn-lt"/>
              </a:rPr>
              <a:t> Akash, </a:t>
            </a:r>
            <a:r>
              <a:rPr lang="en-US" sz="4500" b="1" dirty="0" err="1">
                <a:latin typeface="+mn-lt"/>
              </a:rPr>
              <a:t>Naya</a:t>
            </a:r>
            <a:r>
              <a:rPr lang="en-US" sz="4500" b="1" dirty="0">
                <a:latin typeface="+mn-lt"/>
              </a:rPr>
              <a:t> </a:t>
            </a:r>
            <a:r>
              <a:rPr lang="en-US" sz="4500" b="1" dirty="0" err="1">
                <a:latin typeface="+mn-lt"/>
              </a:rPr>
              <a:t>Pritivi</a:t>
            </a:r>
            <a:r>
              <a:rPr lang="en-US" sz="4500" b="1" dirty="0">
                <a:latin typeface="+mn-lt"/>
              </a:rPr>
              <a:t> </a:t>
            </a:r>
            <a:r>
              <a:rPr lang="en-US" sz="4500" b="1" dirty="0" err="1">
                <a:latin typeface="+mn-lt"/>
              </a:rPr>
              <a:t>Dhekdai</a:t>
            </a:r>
            <a:r>
              <a:rPr lang="en-US" sz="4500" b="1" dirty="0">
                <a:latin typeface="+mn-lt"/>
              </a:rPr>
              <a:t> Chu Ma )2</a:t>
            </a:r>
            <a:br>
              <a:rPr lang="en-US" sz="4500" b="1" dirty="0"/>
            </a:br>
            <a:r>
              <a:rPr lang="en-US" sz="4500" b="1" dirty="0"/>
              <a:t>( </a:t>
            </a:r>
            <a:r>
              <a:rPr lang="ne-NP" sz="4500" b="1" dirty="0"/>
              <a:t>यरुशलेम सहर श्रृंगारिएको देख्दै छु म)२</a:t>
            </a:r>
            <a:br>
              <a:rPr lang="en-US" sz="4500" b="1" dirty="0"/>
            </a:br>
            <a:r>
              <a:rPr lang="en-US" sz="4500" b="1" dirty="0">
                <a:latin typeface="+mn-lt"/>
              </a:rPr>
              <a:t>(</a:t>
            </a:r>
            <a:r>
              <a:rPr lang="en-US" sz="4500" b="1" dirty="0" err="1">
                <a:latin typeface="+mn-lt"/>
              </a:rPr>
              <a:t>Yerusalem</a:t>
            </a:r>
            <a:r>
              <a:rPr lang="en-US" sz="4500" b="1" dirty="0">
                <a:latin typeface="+mn-lt"/>
              </a:rPr>
              <a:t> Sahar </a:t>
            </a:r>
            <a:r>
              <a:rPr lang="en-US" sz="4500" b="1" dirty="0" err="1">
                <a:latin typeface="+mn-lt"/>
              </a:rPr>
              <a:t>Sringharaiko</a:t>
            </a:r>
            <a:r>
              <a:rPr lang="en-US" sz="4500" b="1" dirty="0">
                <a:latin typeface="+mn-lt"/>
              </a:rPr>
              <a:t> </a:t>
            </a:r>
            <a:r>
              <a:rPr lang="en-US" sz="4500" b="1" dirty="0" err="1">
                <a:latin typeface="+mn-lt"/>
              </a:rPr>
              <a:t>Dhekdai</a:t>
            </a:r>
            <a:r>
              <a:rPr lang="en-US" sz="4500" b="1" dirty="0">
                <a:latin typeface="+mn-lt"/>
              </a:rPr>
              <a:t> Chu Ma )2 </a:t>
            </a:r>
            <a:br>
              <a:rPr lang="en-US" sz="4500" b="1" dirty="0"/>
            </a:br>
            <a:r>
              <a:rPr lang="en-US" sz="4500" b="1" dirty="0"/>
              <a:t>( </a:t>
            </a:r>
            <a:r>
              <a:rPr lang="ne-NP" sz="4500" b="1" dirty="0"/>
              <a:t>जाग दुल्ही अब जाग )४</a:t>
            </a:r>
            <a:br>
              <a:rPr lang="en-US" sz="4500" b="1" dirty="0"/>
            </a:br>
            <a:r>
              <a:rPr lang="en-US" sz="4500" b="1" dirty="0">
                <a:latin typeface="+mn-lt"/>
              </a:rPr>
              <a:t>( </a:t>
            </a:r>
            <a:r>
              <a:rPr lang="en-US" sz="4500" b="1" dirty="0" err="1">
                <a:latin typeface="+mn-lt"/>
              </a:rPr>
              <a:t>Jagha</a:t>
            </a:r>
            <a:r>
              <a:rPr lang="en-US" sz="4500" b="1" dirty="0">
                <a:latin typeface="+mn-lt"/>
              </a:rPr>
              <a:t> </a:t>
            </a:r>
            <a:r>
              <a:rPr lang="en-US" sz="4500" b="1" dirty="0" err="1">
                <a:latin typeface="+mn-lt"/>
              </a:rPr>
              <a:t>Dhulahi</a:t>
            </a:r>
            <a:r>
              <a:rPr lang="en-US" sz="4500" b="1" dirty="0">
                <a:latin typeface="+mn-lt"/>
              </a:rPr>
              <a:t> </a:t>
            </a:r>
            <a:r>
              <a:rPr lang="en-US" sz="4500" b="1" dirty="0" err="1">
                <a:latin typeface="+mn-lt"/>
              </a:rPr>
              <a:t>Avha</a:t>
            </a:r>
            <a:r>
              <a:rPr lang="en-US" sz="4500" b="1" dirty="0">
                <a:latin typeface="+mn-lt"/>
              </a:rPr>
              <a:t> </a:t>
            </a:r>
            <a:r>
              <a:rPr lang="en-US" sz="4500" b="1" dirty="0" err="1">
                <a:latin typeface="+mn-lt"/>
              </a:rPr>
              <a:t>Jagha</a:t>
            </a:r>
            <a:r>
              <a:rPr lang="en-US" sz="4500" b="1" dirty="0">
                <a:latin typeface="+mn-lt"/>
              </a:rPr>
              <a:t> )4 </a:t>
            </a:r>
            <a:endParaRPr lang="en-US" sz="4500" b="1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950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9CC10-47AA-214E-89C5-35EF93B5B0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550429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/>
              <a:t>( </a:t>
            </a:r>
            <a:r>
              <a:rPr lang="ne-NP" sz="4000" b="1" dirty="0"/>
              <a:t>दु:ख सबै मेटिनेछ</a:t>
            </a:r>
            <a:r>
              <a:rPr lang="en-US" sz="4000" b="1" dirty="0"/>
              <a:t>, </a:t>
            </a:r>
            <a:r>
              <a:rPr lang="ne-NP" sz="4000" b="1" dirty="0"/>
              <a:t>आँसु सबै पुछिनेछ )२</a:t>
            </a:r>
            <a:br>
              <a:rPr lang="en-US" sz="4000" b="1" dirty="0"/>
            </a:br>
            <a:r>
              <a:rPr lang="en-US" sz="4000" b="1" dirty="0">
                <a:latin typeface="+mn-lt"/>
              </a:rPr>
              <a:t>( </a:t>
            </a:r>
            <a:r>
              <a:rPr lang="en-US" sz="4000" b="1" dirty="0" err="1">
                <a:latin typeface="+mn-lt"/>
              </a:rPr>
              <a:t>Dhuka</a:t>
            </a:r>
            <a:r>
              <a:rPr lang="en-US" sz="4000" b="1" dirty="0">
                <a:latin typeface="+mn-lt"/>
              </a:rPr>
              <a:t> </a:t>
            </a:r>
            <a:r>
              <a:rPr lang="en-US" sz="4000" b="1" dirty="0" err="1">
                <a:latin typeface="+mn-lt"/>
              </a:rPr>
              <a:t>Sabai</a:t>
            </a:r>
            <a:r>
              <a:rPr lang="en-US" sz="4000" b="1" dirty="0">
                <a:latin typeface="+mn-lt"/>
              </a:rPr>
              <a:t> </a:t>
            </a:r>
            <a:r>
              <a:rPr lang="en-US" sz="4000" b="1" dirty="0" err="1">
                <a:latin typeface="+mn-lt"/>
              </a:rPr>
              <a:t>Matinaicha</a:t>
            </a:r>
            <a:r>
              <a:rPr lang="en-US" sz="4000" b="1" dirty="0">
                <a:latin typeface="+mn-lt"/>
              </a:rPr>
              <a:t>, </a:t>
            </a:r>
            <a:r>
              <a:rPr lang="en-US" sz="4000" b="1" dirty="0" err="1">
                <a:latin typeface="+mn-lt"/>
              </a:rPr>
              <a:t>Ahsu</a:t>
            </a:r>
            <a:r>
              <a:rPr lang="en-US" sz="4000" b="1" dirty="0">
                <a:latin typeface="+mn-lt"/>
              </a:rPr>
              <a:t> </a:t>
            </a:r>
            <a:r>
              <a:rPr lang="en-US" sz="4000" b="1" dirty="0" err="1">
                <a:latin typeface="+mn-lt"/>
              </a:rPr>
              <a:t>Sabai</a:t>
            </a:r>
            <a:r>
              <a:rPr lang="en-US" sz="4000" b="1" dirty="0">
                <a:latin typeface="+mn-lt"/>
              </a:rPr>
              <a:t> </a:t>
            </a:r>
            <a:r>
              <a:rPr lang="en-US" sz="4000" b="1" dirty="0" err="1">
                <a:latin typeface="+mn-lt"/>
              </a:rPr>
              <a:t>Puchanai</a:t>
            </a:r>
            <a:r>
              <a:rPr lang="en-US" sz="4000" b="1" dirty="0">
                <a:latin typeface="+mn-lt"/>
              </a:rPr>
              <a:t> Cha )2</a:t>
            </a:r>
            <a:br>
              <a:rPr lang="en-US" sz="4000" b="1" dirty="0"/>
            </a:br>
            <a:r>
              <a:rPr lang="en-US" sz="4000" b="1" dirty="0"/>
              <a:t>( </a:t>
            </a:r>
            <a:r>
              <a:rPr lang="ne-NP" sz="4000" b="1" dirty="0"/>
              <a:t>नयाँ ऋतु</a:t>
            </a:r>
            <a:r>
              <a:rPr lang="en-US" sz="4000" b="1" dirty="0"/>
              <a:t>, </a:t>
            </a:r>
            <a:r>
              <a:rPr lang="ne-NP" sz="4000" b="1" dirty="0"/>
              <a:t>नयाँ शात्ति हेर आउदैछ )२</a:t>
            </a:r>
            <a:br>
              <a:rPr lang="en-US" sz="4000" b="1" dirty="0"/>
            </a:br>
            <a:r>
              <a:rPr lang="en-US" sz="4000" b="1" dirty="0">
                <a:latin typeface="+mn-lt"/>
              </a:rPr>
              <a:t>( </a:t>
            </a:r>
            <a:r>
              <a:rPr lang="en-US" sz="4000" b="1" dirty="0" err="1">
                <a:latin typeface="+mn-lt"/>
              </a:rPr>
              <a:t>Naya</a:t>
            </a:r>
            <a:r>
              <a:rPr lang="en-US" sz="4000" b="1" dirty="0">
                <a:latin typeface="+mn-lt"/>
              </a:rPr>
              <a:t> </a:t>
            </a:r>
            <a:r>
              <a:rPr lang="en-US" sz="4000" b="1" dirty="0" err="1">
                <a:latin typeface="+mn-lt"/>
              </a:rPr>
              <a:t>Ritu</a:t>
            </a:r>
            <a:r>
              <a:rPr lang="en-US" sz="4000" b="1" dirty="0">
                <a:latin typeface="+mn-lt"/>
              </a:rPr>
              <a:t>, </a:t>
            </a:r>
            <a:r>
              <a:rPr lang="en-US" sz="4000" b="1" dirty="0" err="1">
                <a:latin typeface="+mn-lt"/>
              </a:rPr>
              <a:t>Naya</a:t>
            </a:r>
            <a:r>
              <a:rPr lang="en-US" sz="4000" b="1" dirty="0">
                <a:latin typeface="+mn-lt"/>
              </a:rPr>
              <a:t> Shakti Hera </a:t>
            </a:r>
            <a:r>
              <a:rPr lang="en-US" sz="4000" b="1" dirty="0" err="1">
                <a:latin typeface="+mn-lt"/>
              </a:rPr>
              <a:t>Ahaudaicha</a:t>
            </a:r>
            <a:r>
              <a:rPr lang="en-US" sz="4000" b="1" dirty="0">
                <a:latin typeface="+mn-lt"/>
              </a:rPr>
              <a:t> )2</a:t>
            </a:r>
            <a:br>
              <a:rPr lang="en-US" sz="4000" b="1" dirty="0"/>
            </a:br>
            <a:r>
              <a:rPr lang="en-US" sz="4000" b="1" dirty="0"/>
              <a:t>( </a:t>
            </a:r>
            <a:r>
              <a:rPr lang="ne-NP" sz="4000" b="1" dirty="0"/>
              <a:t>हाम्रो महाराजा येशु बादलमा आउनु हुदैछ )४</a:t>
            </a:r>
            <a:br>
              <a:rPr lang="en-US" sz="4000" b="1" dirty="0"/>
            </a:br>
            <a:r>
              <a:rPr lang="en-US" sz="4000" b="1" dirty="0">
                <a:latin typeface="+mn-lt"/>
              </a:rPr>
              <a:t>( Hamro Maharaja </a:t>
            </a:r>
            <a:r>
              <a:rPr lang="en-US" sz="4000" b="1" dirty="0" err="1">
                <a:latin typeface="+mn-lt"/>
              </a:rPr>
              <a:t>Yeshu</a:t>
            </a:r>
            <a:r>
              <a:rPr lang="en-US" sz="4000" b="1" dirty="0">
                <a:latin typeface="+mn-lt"/>
              </a:rPr>
              <a:t> </a:t>
            </a:r>
            <a:r>
              <a:rPr lang="en-US" sz="4000" b="1" dirty="0" err="1">
                <a:latin typeface="+mn-lt"/>
              </a:rPr>
              <a:t>Badalma</a:t>
            </a:r>
            <a:r>
              <a:rPr lang="en-US" sz="4000" b="1" dirty="0">
                <a:latin typeface="+mn-lt"/>
              </a:rPr>
              <a:t> </a:t>
            </a:r>
            <a:r>
              <a:rPr lang="en-US" sz="4000" b="1" dirty="0" err="1">
                <a:latin typeface="+mn-lt"/>
              </a:rPr>
              <a:t>Ahaunu</a:t>
            </a:r>
            <a:r>
              <a:rPr lang="en-US" sz="4000" b="1" dirty="0">
                <a:latin typeface="+mn-lt"/>
              </a:rPr>
              <a:t> </a:t>
            </a:r>
            <a:r>
              <a:rPr lang="en-US" sz="4000" b="1" dirty="0" err="1">
                <a:latin typeface="+mn-lt"/>
              </a:rPr>
              <a:t>Hudaicha</a:t>
            </a:r>
            <a:r>
              <a:rPr lang="en-US" sz="4000" b="1" dirty="0">
                <a:latin typeface="+mn-lt"/>
              </a:rPr>
              <a:t> )4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3505990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184</Words>
  <Application>Microsoft Macintosh PowerPoint</Application>
  <PresentationFormat>Widescreen</PresentationFormat>
  <Paragraphs>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( नयाँ आकाश, नयाँ पृथ्वी देख्दैछु म )२ ( Naya Akash, Naya Pritivi Dhekdai Chu Ma )2 ( यरुशलेम सहर श्रृंगारिएको देख्दै छु म)२ (Yerusalem Sahar Sringharaiko Dhekdai Chu Ma )2  ( जाग दुल्ही अब जाग )४ ( Jagha Dhulahi Avha Jagha )4 </vt:lpstr>
      <vt:lpstr>( दु:ख सबै मेटिनेछ, आँसु सबै पुछिनेछ )२ ( Dhuka Sabai Matinaicha, Ahsu Sabai Puchanai Cha )2 ( नयाँ ऋतु, नयाँ शात्ति हेर आउदैछ )२ ( Naya Ritu, Naya Shakti Hera Ahaudaicha )2 ( हाम्रो महाराजा येशु बादलमा आउनु हुदैछ )४ ( Hamro Maharaja Yeshu Badalma Ahaunu Hudaicha )4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3</cp:revision>
  <dcterms:created xsi:type="dcterms:W3CDTF">2021-09-12T01:40:21Z</dcterms:created>
  <dcterms:modified xsi:type="dcterms:W3CDTF">2021-09-14T02:14:09Z</dcterms:modified>
</cp:coreProperties>
</file>