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51" r:id="rId3"/>
    <p:sldId id="35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530"/>
    <p:restoredTop sz="95755"/>
  </p:normalViewPr>
  <p:slideViewPr>
    <p:cSldViewPr snapToGrid="0" snapToObjects="1">
      <p:cViewPr varScale="1">
        <p:scale>
          <a:sx n="51" d="100"/>
          <a:sy n="51" d="100"/>
        </p:scale>
        <p:origin x="224" y="1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C3145-926B-BE45-8319-410718242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4A779-C142-0642-9B9A-3729CC8A03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6D013-2E10-054D-9259-B84609E2B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BD988-299C-B948-9F4E-B78A108F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A3880-BF57-CB42-B7A9-AF3D3B637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C77AB-75F9-5843-99AF-BD66058D2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79BBF-B426-2F49-ACF6-17A199CB2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00367-B4CF-074B-912F-FC868734D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BCC68-1402-1445-BB8E-215E6FA93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C76F7-9C17-D44A-88B7-E1734541A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5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42C88-7026-4741-8E1D-7CBB7B737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688EF-ECE3-A749-A14F-F65244F77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58C7F-2446-2345-9E38-2FC505626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67B92-8377-9F40-8E78-21336A2E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57FEE-81E0-BE4D-8B84-E0637D91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7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8A07E-00E2-064F-A3DA-986FB09D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B3A65-AF5A-2240-8EA5-AED648B900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8A88D-E114-7C4D-BE9D-2B2D6EA67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547F2A-EED0-C84D-A8A0-6DA8193F9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676B8A-81A9-8A42-A353-C24BC36A8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A7FC78-52AB-DB42-B0F5-6B13A9126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03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29B6-328F-8641-A49A-2DAE4A6C0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66D84-3838-7A4B-B747-994D5ED5E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3BCC6-91FD-F44C-A61F-6017E8FBD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6C0A97-C895-E547-BA23-466F7DD63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B93DE8-38A9-1142-986B-32C6A2C300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910947-D3D3-014C-A085-17DA263E6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F84F97-AE74-354F-BA99-041B6BD3C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6162B3-6DCB-F34F-B04D-E49075BB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64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7E31A-AF86-F040-9332-E10533D27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4A08AE-30AB-2747-AC7B-1334001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80E520-DEFA-7A4A-B13C-95E9A1616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23C84-90E8-214F-83B0-FA1E4CDF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9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1232AD-637C-C345-A104-FF8B64D3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B154C3-E9C2-5C4D-ABEA-7A002425F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2C670-1124-4544-8E32-03D200C5E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5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B64AF-1A45-C546-B2DA-9286F6744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A3E26-A2E2-404E-BA22-813BC856F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46E8C-B255-7C40-8C30-E64129C14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14A42-F4A6-F343-87BD-A4ECBD74B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2BBFAD-F066-D74E-B45A-0F53DD96D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84CE4-E358-514B-939E-07B2A41F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15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FF878-335F-6B41-8A76-5A72360B6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94ADEA-94E1-6640-B95A-8401865C2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E7E36-BF20-ED4B-B9CF-FE7182DFF2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F8213-3569-E644-9984-8B500B7CD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514E8-25B5-C44E-BE6B-B442348C6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BF7CF-8739-A048-BC8D-ADBDEA3BA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4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5FB81-B4A0-D448-923E-FD85E690D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054BF7-FF97-0941-A646-B9C74A94A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F9007-C273-F84B-81C5-37332470A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09E3F-4192-2949-B7CD-B34834A48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69955-C277-FE4F-A2D7-37D61CC5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0D8ACE-DCB1-1443-9DD6-DD7F48DD7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0C43C2-DF0D-BB4D-B3E6-C034B24D7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FA93C-F920-5446-920C-40BDF6237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88DE1-7EB5-B144-874B-BDF7C6E5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EF24E-CFE0-F94B-B903-201599976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2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0CBE14-17C1-0F43-B490-C4F88779D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8D813-27DA-9C4E-A8DB-FC6162EF4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946D-89C2-9249-B7B1-6CD183D6AB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D7222-32C0-6E40-9750-E3C7868623D2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97EC3-3908-2749-A82B-2AE6DA700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8DEFA-DAEE-FA4E-AAA2-C43E59CB4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77B40-17D0-484C-802A-57F95DA8E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6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 { (</a:t>
            </a:r>
            <a:r>
              <a:rPr lang="ne-NP" sz="4000" b="1" dirty="0">
                <a:solidFill>
                  <a:schemeClr val="bg1"/>
                </a:solidFill>
              </a:rPr>
              <a:t>येशुसॅगको हिडाई अत्तिनै रमाईलो )२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{ (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Sangako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Hidaiye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Ahtainai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Ramailo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येशुसॅगको बोलाई झनै अत्तिनै मिठो )२  </a:t>
            </a:r>
            <a:r>
              <a:rPr lang="en-US" sz="4000" b="1" dirty="0">
                <a:solidFill>
                  <a:schemeClr val="bg1"/>
                </a:solidFill>
              </a:rPr>
              <a:t>}</a:t>
            </a:r>
            <a:r>
              <a:rPr lang="ne-NP" sz="4000" b="1" dirty="0">
                <a:solidFill>
                  <a:schemeClr val="bg1"/>
                </a:solidFill>
              </a:rPr>
              <a:t>२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Sangako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Bolaiye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Jhanai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Ahtainai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Mitho</a:t>
            </a:r>
            <a:r>
              <a:rPr lang="en-US" sz="4000" b="1" dirty="0">
                <a:solidFill>
                  <a:schemeClr val="bg1"/>
                </a:solidFill>
              </a:rPr>
              <a:t> }2</a:t>
            </a:r>
          </a:p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आहा लैलै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आहा लै लै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आहा लैलै हो हो हो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आहा लै लै 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Ahha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Lailai</a:t>
            </a:r>
            <a:r>
              <a:rPr lang="en-US" sz="4000" b="1" dirty="0">
                <a:solidFill>
                  <a:schemeClr val="bg1"/>
                </a:solidFill>
              </a:rPr>
              <a:t>…, Aha </a:t>
            </a:r>
            <a:r>
              <a:rPr lang="en-US" sz="4000" b="1" dirty="0" err="1">
                <a:solidFill>
                  <a:schemeClr val="bg1"/>
                </a:solidFill>
              </a:rPr>
              <a:t>lailai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Ahha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Lailai</a:t>
            </a:r>
            <a:r>
              <a:rPr lang="en-US" sz="4000" b="1" dirty="0">
                <a:solidFill>
                  <a:schemeClr val="bg1"/>
                </a:solidFill>
              </a:rPr>
              <a:t> Ho Ho Ho </a:t>
            </a:r>
            <a:r>
              <a:rPr lang="en-US" sz="4000" b="1" dirty="0" err="1">
                <a:solidFill>
                  <a:schemeClr val="bg1"/>
                </a:solidFill>
              </a:rPr>
              <a:t>Ahha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Lailai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-107766"/>
            <a:ext cx="12191435" cy="694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ne-NP" sz="3000" b="1" dirty="0">
                <a:solidFill>
                  <a:schemeClr val="bg1"/>
                </a:solidFill>
              </a:rPr>
              <a:t>सल्ल खोला बग्दैछ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येशुमा मात्रै जिवन छ )२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{(</a:t>
            </a:r>
            <a:r>
              <a:rPr lang="en-US" sz="3000" b="1" dirty="0" err="1">
                <a:solidFill>
                  <a:schemeClr val="bg1"/>
                </a:solidFill>
              </a:rPr>
              <a:t>Salala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Khola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Badaicha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Yeshuma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Matrai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Jiwan</a:t>
            </a:r>
            <a:r>
              <a:rPr lang="en-US" sz="3000" b="1" dirty="0">
                <a:solidFill>
                  <a:schemeClr val="bg1"/>
                </a:solidFill>
              </a:rPr>
              <a:t> Cha)2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साच्चै हो येशुमा मात्रै जिवन साच्चै हो। 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en-US" sz="3000" b="1" dirty="0" err="1">
                <a:solidFill>
                  <a:schemeClr val="bg1"/>
                </a:solidFill>
              </a:rPr>
              <a:t>Sachaihooo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Yeshuma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Matrai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Sachaihoo</a:t>
            </a:r>
            <a:r>
              <a:rPr lang="en-US" sz="3000" b="1" dirty="0">
                <a:solidFill>
                  <a:schemeClr val="bg1"/>
                </a:solidFill>
              </a:rPr>
              <a:t>)2 }2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{ </a:t>
            </a:r>
            <a:r>
              <a:rPr lang="ne-NP" sz="3000" b="1" dirty="0">
                <a:solidFill>
                  <a:schemeClr val="bg1"/>
                </a:solidFill>
              </a:rPr>
              <a:t>येशु सॅग जिवन छ है</a:t>
            </a:r>
            <a:r>
              <a:rPr lang="en-US" sz="3000" b="1" dirty="0">
                <a:solidFill>
                  <a:schemeClr val="bg1"/>
                </a:solidFill>
              </a:rPr>
              <a:t>, ( </a:t>
            </a:r>
            <a:r>
              <a:rPr lang="ne-NP" sz="3000" b="1" dirty="0">
                <a:solidFill>
                  <a:schemeClr val="bg1"/>
                </a:solidFill>
              </a:rPr>
              <a:t>जिवन छ है)२ 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Sanga </a:t>
            </a:r>
            <a:r>
              <a:rPr lang="en-US" sz="3000" b="1" dirty="0" err="1">
                <a:solidFill>
                  <a:schemeClr val="bg1"/>
                </a:solidFill>
              </a:rPr>
              <a:t>Jiwan</a:t>
            </a:r>
            <a:r>
              <a:rPr lang="en-US" sz="3000" b="1" dirty="0">
                <a:solidFill>
                  <a:schemeClr val="bg1"/>
                </a:solidFill>
              </a:rPr>
              <a:t> Cha Hai, </a:t>
            </a:r>
            <a:r>
              <a:rPr lang="en-US" sz="3000" b="1" dirty="0" err="1">
                <a:solidFill>
                  <a:schemeClr val="bg1"/>
                </a:solidFill>
              </a:rPr>
              <a:t>Jiwan</a:t>
            </a:r>
            <a:r>
              <a:rPr lang="en-US" sz="3000" b="1" dirty="0">
                <a:solidFill>
                  <a:schemeClr val="bg1"/>
                </a:solidFill>
              </a:rPr>
              <a:t> Cha Hai </a:t>
            </a:r>
            <a:r>
              <a:rPr lang="en-US" sz="3000" b="1" dirty="0" err="1">
                <a:solidFill>
                  <a:schemeClr val="bg1"/>
                </a:solidFill>
              </a:rPr>
              <a:t>Jiwan</a:t>
            </a:r>
            <a:r>
              <a:rPr lang="en-US" sz="3000" b="1" dirty="0">
                <a:solidFill>
                  <a:schemeClr val="bg1"/>
                </a:solidFill>
              </a:rPr>
              <a:t> Cha Hai 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त्यो जिवन मभित्र बड्दै छ है</a:t>
            </a:r>
            <a:r>
              <a:rPr lang="en-US" sz="3000" b="1" dirty="0">
                <a:solidFill>
                  <a:schemeClr val="bg1"/>
                </a:solidFill>
              </a:rPr>
              <a:t>, (</a:t>
            </a:r>
            <a:r>
              <a:rPr lang="ne-NP" sz="3000" b="1" dirty="0">
                <a:solidFill>
                  <a:schemeClr val="bg1"/>
                </a:solidFill>
              </a:rPr>
              <a:t>बड्दै छ है )२ </a:t>
            </a:r>
            <a:r>
              <a:rPr lang="en-US" sz="3000" b="1" dirty="0">
                <a:solidFill>
                  <a:schemeClr val="bg1"/>
                </a:solidFill>
              </a:rPr>
              <a:t>}</a:t>
            </a:r>
            <a:r>
              <a:rPr lang="ne-NP" sz="3000" b="1" dirty="0">
                <a:solidFill>
                  <a:schemeClr val="bg1"/>
                </a:solidFill>
              </a:rPr>
              <a:t>२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Tyo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Jiwan</a:t>
            </a:r>
            <a:r>
              <a:rPr lang="en-US" sz="3000" b="1" dirty="0">
                <a:solidFill>
                  <a:schemeClr val="bg1"/>
                </a:solidFill>
              </a:rPr>
              <a:t> Ma </a:t>
            </a:r>
            <a:r>
              <a:rPr lang="en-US" sz="3000" b="1" dirty="0" err="1">
                <a:solidFill>
                  <a:schemeClr val="bg1"/>
                </a:solidFill>
              </a:rPr>
              <a:t>Vitra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Badaicha</a:t>
            </a:r>
            <a:r>
              <a:rPr lang="en-US" sz="3000" b="1" dirty="0">
                <a:solidFill>
                  <a:schemeClr val="bg1"/>
                </a:solidFill>
              </a:rPr>
              <a:t> Hai, </a:t>
            </a:r>
            <a:r>
              <a:rPr lang="en-US" sz="3000" b="1" dirty="0" err="1">
                <a:solidFill>
                  <a:schemeClr val="bg1"/>
                </a:solidFill>
              </a:rPr>
              <a:t>Badaicha</a:t>
            </a:r>
            <a:r>
              <a:rPr lang="en-US" sz="3000" b="1" dirty="0">
                <a:solidFill>
                  <a:schemeClr val="bg1"/>
                </a:solidFill>
              </a:rPr>
              <a:t> Hai </a:t>
            </a:r>
            <a:r>
              <a:rPr lang="en-US" sz="3000" b="1" dirty="0" err="1">
                <a:solidFill>
                  <a:schemeClr val="bg1"/>
                </a:solidFill>
              </a:rPr>
              <a:t>Badaicha</a:t>
            </a:r>
            <a:r>
              <a:rPr lang="en-US" sz="3000" b="1" dirty="0">
                <a:solidFill>
                  <a:schemeClr val="bg1"/>
                </a:solidFill>
              </a:rPr>
              <a:t> Hai 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आहा लैलै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आहा लै लै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आहा लैलै हो हो हो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आहा लै लै 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Ahha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Lailai</a:t>
            </a:r>
            <a:r>
              <a:rPr lang="en-US" sz="3000" b="1" dirty="0">
                <a:solidFill>
                  <a:schemeClr val="bg1"/>
                </a:solidFill>
              </a:rPr>
              <a:t>…, Aha </a:t>
            </a:r>
            <a:r>
              <a:rPr lang="en-US" sz="3000" b="1" dirty="0" err="1">
                <a:solidFill>
                  <a:schemeClr val="bg1"/>
                </a:solidFill>
              </a:rPr>
              <a:t>lailai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Ahha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Lailai</a:t>
            </a:r>
            <a:r>
              <a:rPr lang="en-US" sz="3000" b="1" dirty="0">
                <a:solidFill>
                  <a:schemeClr val="bg1"/>
                </a:solidFill>
              </a:rPr>
              <a:t> Ho Ho Ho </a:t>
            </a:r>
            <a:r>
              <a:rPr lang="en-US" sz="3000" b="1" dirty="0" err="1">
                <a:solidFill>
                  <a:schemeClr val="bg1"/>
                </a:solidFill>
              </a:rPr>
              <a:t>Ahha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Lailai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33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-10"/>
            <a:ext cx="12191435" cy="6664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</a:t>
            </a:r>
            <a:r>
              <a:rPr lang="ne-NP" sz="3200" b="1" dirty="0">
                <a:solidFill>
                  <a:schemeClr val="bg1"/>
                </a:solidFill>
              </a:rPr>
              <a:t>रात परे पछि बिहानी हुन्छ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येशु सॅग जिउन असल हुन्छ )२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</a:t>
            </a:r>
            <a:r>
              <a:rPr lang="en-US" sz="3200" b="1" dirty="0" err="1">
                <a:solidFill>
                  <a:schemeClr val="bg1"/>
                </a:solidFill>
              </a:rPr>
              <a:t>Ratapare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Pachi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Biyani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Huncha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Sanga </a:t>
            </a:r>
            <a:r>
              <a:rPr lang="en-US" sz="3200" b="1" dirty="0" err="1">
                <a:solidFill>
                  <a:schemeClr val="bg1"/>
                </a:solidFill>
              </a:rPr>
              <a:t>Jiwan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Asal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Huncha</a:t>
            </a:r>
            <a:r>
              <a:rPr lang="en-US" sz="32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{ </a:t>
            </a:r>
            <a:r>
              <a:rPr lang="ne-NP" sz="3200" b="1" dirty="0">
                <a:solidFill>
                  <a:schemeClr val="bg1"/>
                </a:solidFill>
              </a:rPr>
              <a:t>येशुसॅग सपना छ है</a:t>
            </a:r>
            <a:r>
              <a:rPr lang="en-US" sz="3200" b="1" dirty="0">
                <a:solidFill>
                  <a:schemeClr val="bg1"/>
                </a:solidFill>
              </a:rPr>
              <a:t>, (</a:t>
            </a:r>
            <a:r>
              <a:rPr lang="ne-NP" sz="3200" b="1" dirty="0">
                <a:solidFill>
                  <a:schemeClr val="bg1"/>
                </a:solidFill>
              </a:rPr>
              <a:t>सपना छ है )२ 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 </a:t>
            </a: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Sanga </a:t>
            </a:r>
            <a:r>
              <a:rPr lang="en-US" sz="3200" b="1" dirty="0" err="1">
                <a:solidFill>
                  <a:schemeClr val="bg1"/>
                </a:solidFill>
              </a:rPr>
              <a:t>Sapana</a:t>
            </a:r>
            <a:r>
              <a:rPr lang="en-US" sz="3200" b="1" dirty="0">
                <a:solidFill>
                  <a:schemeClr val="bg1"/>
                </a:solidFill>
              </a:rPr>
              <a:t> Cha Hai, </a:t>
            </a:r>
            <a:r>
              <a:rPr lang="en-US" sz="3200" b="1" dirty="0" err="1">
                <a:solidFill>
                  <a:schemeClr val="bg1"/>
                </a:solidFill>
              </a:rPr>
              <a:t>Sapana</a:t>
            </a:r>
            <a:r>
              <a:rPr lang="en-US" sz="3200" b="1" dirty="0">
                <a:solidFill>
                  <a:schemeClr val="bg1"/>
                </a:solidFill>
              </a:rPr>
              <a:t> Cha Hai </a:t>
            </a:r>
            <a:r>
              <a:rPr lang="en-US" sz="3200" b="1" dirty="0" err="1">
                <a:solidFill>
                  <a:schemeClr val="bg1"/>
                </a:solidFill>
              </a:rPr>
              <a:t>Sapana</a:t>
            </a:r>
            <a:r>
              <a:rPr lang="en-US" sz="3200" b="1" dirty="0">
                <a:solidFill>
                  <a:schemeClr val="bg1"/>
                </a:solidFill>
              </a:rPr>
              <a:t> Cha Hai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सपना मसॅग पुरा हुदैछ</a:t>
            </a:r>
            <a:r>
              <a:rPr lang="en-US" sz="3200" b="1" dirty="0">
                <a:solidFill>
                  <a:schemeClr val="bg1"/>
                </a:solidFill>
              </a:rPr>
              <a:t>, ( </a:t>
            </a:r>
            <a:r>
              <a:rPr lang="ne-NP" sz="3200" b="1" dirty="0">
                <a:solidFill>
                  <a:schemeClr val="bg1"/>
                </a:solidFill>
              </a:rPr>
              <a:t>पुरा हुदैछ )२ </a:t>
            </a:r>
            <a:r>
              <a:rPr lang="en-US" sz="3200" b="1" dirty="0">
                <a:solidFill>
                  <a:schemeClr val="bg1"/>
                </a:solidFill>
              </a:rPr>
              <a:t>}</a:t>
            </a:r>
            <a:r>
              <a:rPr lang="ne-NP" sz="3200" b="1" dirty="0">
                <a:solidFill>
                  <a:schemeClr val="bg1"/>
                </a:solidFill>
              </a:rPr>
              <a:t>२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Sapana</a:t>
            </a:r>
            <a:r>
              <a:rPr lang="en-US" sz="3200" b="1" dirty="0">
                <a:solidFill>
                  <a:schemeClr val="bg1"/>
                </a:solidFill>
              </a:rPr>
              <a:t> Ma Sanga Pura </a:t>
            </a:r>
            <a:r>
              <a:rPr lang="en-US" sz="3200" b="1" dirty="0" err="1">
                <a:solidFill>
                  <a:schemeClr val="bg1"/>
                </a:solidFill>
              </a:rPr>
              <a:t>Hudaicha</a:t>
            </a:r>
            <a:r>
              <a:rPr lang="en-US" sz="3200" b="1" dirty="0">
                <a:solidFill>
                  <a:schemeClr val="bg1"/>
                </a:solidFill>
              </a:rPr>
              <a:t>, Pura </a:t>
            </a:r>
            <a:r>
              <a:rPr lang="en-US" sz="3200" b="1" dirty="0" err="1">
                <a:solidFill>
                  <a:schemeClr val="bg1"/>
                </a:solidFill>
              </a:rPr>
              <a:t>Hudaicha</a:t>
            </a:r>
            <a:r>
              <a:rPr lang="en-US" sz="3200" b="1" dirty="0">
                <a:solidFill>
                  <a:schemeClr val="bg1"/>
                </a:solidFill>
              </a:rPr>
              <a:t> Pura </a:t>
            </a:r>
            <a:r>
              <a:rPr lang="en-US" sz="3200" b="1" dirty="0" err="1">
                <a:solidFill>
                  <a:schemeClr val="bg1"/>
                </a:solidFill>
              </a:rPr>
              <a:t>Hudaicha</a:t>
            </a:r>
            <a:r>
              <a:rPr lang="en-US" sz="3200" b="1" dirty="0">
                <a:solidFill>
                  <a:schemeClr val="bg1"/>
                </a:solidFill>
              </a:rPr>
              <a:t> )2 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solidFill>
                  <a:schemeClr val="bg1"/>
                </a:solidFill>
              </a:rPr>
              <a:t>आहा लैलै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आहा लै लै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आहा लैलै हो हो हो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ne-NP" sz="3200" b="1" dirty="0">
                <a:solidFill>
                  <a:schemeClr val="bg1"/>
                </a:solidFill>
              </a:rPr>
              <a:t>आहा लै लै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Ahha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Lailai</a:t>
            </a:r>
            <a:r>
              <a:rPr lang="en-US" sz="3200" b="1" dirty="0">
                <a:solidFill>
                  <a:schemeClr val="bg1"/>
                </a:solidFill>
              </a:rPr>
              <a:t>…, Aha </a:t>
            </a:r>
            <a:r>
              <a:rPr lang="en-US" sz="3200" b="1" dirty="0" err="1">
                <a:solidFill>
                  <a:schemeClr val="bg1"/>
                </a:solidFill>
              </a:rPr>
              <a:t>lailai</a:t>
            </a:r>
            <a:r>
              <a:rPr lang="en-US" sz="3200" b="1" dirty="0">
                <a:solidFill>
                  <a:schemeClr val="bg1"/>
                </a:solidFill>
              </a:rPr>
              <a:t>, </a:t>
            </a:r>
            <a:r>
              <a:rPr lang="en-US" sz="3200" b="1" dirty="0" err="1">
                <a:solidFill>
                  <a:schemeClr val="bg1"/>
                </a:solidFill>
              </a:rPr>
              <a:t>Ahha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Lailai</a:t>
            </a:r>
            <a:r>
              <a:rPr lang="en-US" sz="3200" b="1" dirty="0">
                <a:solidFill>
                  <a:schemeClr val="bg1"/>
                </a:solidFill>
              </a:rPr>
              <a:t> Ho Ho Ho </a:t>
            </a:r>
            <a:r>
              <a:rPr lang="en-US" sz="3200" b="1" dirty="0" err="1">
                <a:solidFill>
                  <a:schemeClr val="bg1"/>
                </a:solidFill>
              </a:rPr>
              <a:t>Ahha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Lailai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</a:rPr>
              <a:t>Yeshu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Sangako</a:t>
            </a:r>
            <a:r>
              <a:rPr lang="en-US" sz="3200" b="1" dirty="0">
                <a:solidFill>
                  <a:schemeClr val="bg1"/>
                </a:solidFill>
              </a:rPr>
              <a:t>.......</a:t>
            </a:r>
          </a:p>
        </p:txBody>
      </p:sp>
    </p:spTree>
    <p:extLst>
      <p:ext uri="{BB962C8B-B14F-4D97-AF65-F5344CB8AC3E}">
        <p14:creationId xmlns:p14="http://schemas.microsoft.com/office/powerpoint/2010/main" val="553610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Macintosh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2021-09-02T02:41:17Z</dcterms:created>
  <dcterms:modified xsi:type="dcterms:W3CDTF">2021-11-13T01:43:49Z</dcterms:modified>
</cp:coreProperties>
</file>