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  <p:sldId id="354" r:id="rId3"/>
    <p:sldId id="355" r:id="rId4"/>
    <p:sldId id="357" r:id="rId5"/>
    <p:sldId id="3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2"/>
    <p:restoredTop sz="95755"/>
  </p:normalViewPr>
  <p:slideViewPr>
    <p:cSldViewPr snapToGrid="0" snapToObjects="1">
      <p:cViewPr varScale="1">
        <p:scale>
          <a:sx n="69" d="100"/>
          <a:sy n="69" d="100"/>
        </p:scale>
        <p:origin x="216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7E8CC-5E23-7C4E-AA1A-EDE7DCF32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CD006-D4B3-0A45-B42F-591EDC89E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986AF-713E-0E49-90EA-CE834C4B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40705-C1DD-A941-BCE7-B59E4A3BF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CA917-FE00-F648-840A-06E1D39D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29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4ECD1-6178-2242-B54A-3FAEA3DB9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64347-666E-BB41-80E3-910E25F0E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2CAAF-3440-5542-A341-65D7C270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E98D-DC6C-4D48-B2BE-0442C5C0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11168-3948-2347-A07E-45E62128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0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C7404-9BF5-C741-A9AF-921C2E877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FD08D-5395-3C45-BE48-71D4F6DE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345CD-E90D-1549-86AB-9DB787B6F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7FE36-AA79-EC48-A917-2BF2CD992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DDC3B-7C87-A541-B704-92522B3B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6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4CA00-BB97-A84C-BB43-813E88EC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8CE68-177F-7E46-BDBA-E4B1F3211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34ADF2-FE2C-C54A-8CF2-9D1A14044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7F337-0362-A14A-BE6D-1C4C845B6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35578-7D84-CD42-8604-B1859720B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3ADDA-F9A2-9844-9C02-EDD72E49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17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F8C8A-769F-4F47-A4F8-1BC89BCB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C3AC1-4A4C-BE46-87FC-44867D843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456F1-9AC0-4F44-ADC4-8DD64A4DD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356A6A-08FB-0541-9ABF-01555F7D7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5393DA-01A6-ED40-8D16-64C61CE66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6AEB60-866A-3C43-80EF-EC103ADB7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F59017-456E-714E-9FFC-7F03D70E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BDE1C-97CA-1B4D-A2AE-897B5B029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0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4548F-77C1-B14A-8C05-47357317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DD7B29-A09E-7F42-8D97-B7722BC6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C6A537-AADB-6A49-BD8B-8A4652BF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2F346-CF63-7549-B84C-87D452289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5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132B-E1F9-F341-AFFD-B7822C7F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3E847C-B900-6148-8C9B-0DEE14E2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C12A2-3AB4-0241-9990-840863A3E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6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98BB-63B2-284A-AB91-FC3617C69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4D0E-BE1B-1745-9321-B6B598AFD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3361B-62F4-6043-8FD3-BF3AFAB6A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A03E0-A564-5843-9EB0-1AF3026BF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2D1FE-D649-D748-A250-9F3390D0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E106E-4F16-644E-AD32-8802E45F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7A7A-90E3-7B45-99AB-153996C3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45C8FC-A16D-D647-8B3B-3EC958BABD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D23F1-790C-7A4E-A75B-83C5C9586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DC83F-56FD-A34C-AFC7-398F6B04A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24C7D-2D9D-3B4B-B700-F5E7590B5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4211A-A836-6D49-93E8-F3A14D0AA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2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C34B-6AB2-B94A-8893-C01A295C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C4393-D562-F247-A5A3-22FB210C5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F957E-CB68-5945-A884-E9DCF645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6A70B-E9FE-824A-975F-8B6D9719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76539-4028-E949-9AE4-19E04C25D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92CF60-31A4-F647-91CA-CA237F751E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30A76E-D805-194F-BF5C-C3746907B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20BCF-FD7D-E645-BE15-0B700550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DD518-0BF3-4F49-AB5D-0FB02A9B7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88394-D33A-F049-953C-7452CCCD1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4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49AF25-A053-0F46-9897-B69B069D4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B16A1-1360-D544-9F38-3ACAE1A83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CB3D5-9409-8A43-9BC4-1A83B3125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47A62-D44D-4B4B-B62C-1B624305C6F9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62195-FA02-3A44-8640-5A36D27522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F046F-13C6-C44B-99EA-36DC8766D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5CC46-390D-184C-8C96-A118742E9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2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08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 </a:t>
            </a:r>
            <a:r>
              <a:rPr lang="ne-NP" sz="4400" b="1" dirty="0">
                <a:solidFill>
                  <a:schemeClr val="bg1"/>
                </a:solidFill>
              </a:rPr>
              <a:t>येशु तेरा नाम सबसे ऊँचा है...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chemeClr val="bg1"/>
                </a:solidFill>
              </a:rPr>
              <a:t>( </a:t>
            </a:r>
            <a:r>
              <a:rPr lang="en-US" sz="4400" b="1" dirty="0" err="1">
                <a:solidFill>
                  <a:schemeClr val="bg1"/>
                </a:solidFill>
              </a:rPr>
              <a:t>Yeshu</a:t>
            </a:r>
            <a:r>
              <a:rPr lang="en-US" sz="4400" b="1" dirty="0">
                <a:solidFill>
                  <a:schemeClr val="bg1"/>
                </a:solidFill>
              </a:rPr>
              <a:t> Tera Naam </a:t>
            </a:r>
            <a:r>
              <a:rPr lang="en-US" sz="4400" b="1" dirty="0" err="1">
                <a:solidFill>
                  <a:schemeClr val="bg1"/>
                </a:solidFill>
              </a:rPr>
              <a:t>Sabse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Ooncha</a:t>
            </a:r>
            <a:r>
              <a:rPr lang="en-US" sz="4400" b="1" dirty="0">
                <a:solidFill>
                  <a:schemeClr val="bg1"/>
                </a:solidFill>
              </a:rPr>
              <a:t> Hai )4</a:t>
            </a:r>
          </a:p>
          <a:p>
            <a:pPr algn="ctr">
              <a:lnSpc>
                <a:spcPct val="150000"/>
              </a:lnSpc>
            </a:pPr>
            <a:r>
              <a:rPr lang="ne-NP" sz="4400" b="1" dirty="0">
                <a:solidFill>
                  <a:schemeClr val="bg1"/>
                </a:solidFill>
              </a:rPr>
              <a:t>जिस नाम में है मुक्ति</a:t>
            </a:r>
            <a:r>
              <a:rPr lang="en-US" sz="4400" b="1" dirty="0">
                <a:solidFill>
                  <a:schemeClr val="bg1"/>
                </a:solidFill>
              </a:rPr>
              <a:t>, </a:t>
            </a:r>
            <a:r>
              <a:rPr lang="ne-NP" sz="4400" b="1" dirty="0">
                <a:solidFill>
                  <a:schemeClr val="bg1"/>
                </a:solidFill>
              </a:rPr>
              <a:t>जिस नाम में है शक्ति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bg1"/>
                </a:solidFill>
              </a:rPr>
              <a:t>Jis</a:t>
            </a:r>
            <a:r>
              <a:rPr lang="en-US" sz="4400" b="1" dirty="0">
                <a:solidFill>
                  <a:schemeClr val="bg1"/>
                </a:solidFill>
              </a:rPr>
              <a:t> Naam Me Hai Mukti, </a:t>
            </a:r>
            <a:r>
              <a:rPr lang="en-US" sz="4400" b="1" dirty="0" err="1">
                <a:solidFill>
                  <a:schemeClr val="bg1"/>
                </a:solidFill>
              </a:rPr>
              <a:t>Jis</a:t>
            </a:r>
            <a:r>
              <a:rPr lang="en-US" sz="4400" b="1" dirty="0">
                <a:solidFill>
                  <a:schemeClr val="bg1"/>
                </a:solidFill>
              </a:rPr>
              <a:t> Naam Me Hai Shakti</a:t>
            </a:r>
          </a:p>
          <a:p>
            <a:pPr algn="ctr">
              <a:lnSpc>
                <a:spcPct val="150000"/>
              </a:lnSpc>
            </a:pPr>
            <a:r>
              <a:rPr lang="ne-NP" sz="4400" b="1" dirty="0">
                <a:solidFill>
                  <a:schemeClr val="bg1"/>
                </a:solidFill>
              </a:rPr>
              <a:t>जिस नाम में है शांति</a:t>
            </a:r>
            <a:r>
              <a:rPr lang="en-US" sz="4400" b="1" dirty="0">
                <a:solidFill>
                  <a:schemeClr val="bg1"/>
                </a:solidFill>
              </a:rPr>
              <a:t>, </a:t>
            </a:r>
            <a:r>
              <a:rPr lang="ne-NP" sz="4400" b="1" dirty="0">
                <a:solidFill>
                  <a:schemeClr val="bg1"/>
                </a:solidFill>
              </a:rPr>
              <a:t>देता वो नाम चंगाई</a:t>
            </a:r>
            <a:endParaRPr lang="en-US" sz="44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solidFill>
                  <a:schemeClr val="bg1"/>
                </a:solidFill>
              </a:rPr>
              <a:t>Jis</a:t>
            </a:r>
            <a:r>
              <a:rPr lang="en-US" sz="4400" b="1" dirty="0">
                <a:solidFill>
                  <a:schemeClr val="bg1"/>
                </a:solidFill>
              </a:rPr>
              <a:t> Naam Me Hai Shanti, </a:t>
            </a:r>
            <a:r>
              <a:rPr lang="en-US" sz="4400" b="1" dirty="0" err="1">
                <a:solidFill>
                  <a:schemeClr val="bg1"/>
                </a:solidFill>
              </a:rPr>
              <a:t>Deta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Voh</a:t>
            </a:r>
            <a:r>
              <a:rPr lang="en-US" sz="4400" b="1" dirty="0">
                <a:solidFill>
                  <a:schemeClr val="bg1"/>
                </a:solidFill>
              </a:rPr>
              <a:t> Naam </a:t>
            </a:r>
            <a:r>
              <a:rPr lang="en-US" sz="4400" b="1" dirty="0" err="1">
                <a:solidFill>
                  <a:schemeClr val="bg1"/>
                </a:solidFill>
              </a:rPr>
              <a:t>Changai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जिस नाम में है ज़िन्दगी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ne-NP" sz="4800" b="1" dirty="0">
                <a:solidFill>
                  <a:schemeClr val="bg1"/>
                </a:solidFill>
              </a:rPr>
              <a:t>येशु है वो नाम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</a:rPr>
              <a:t>Jis</a:t>
            </a:r>
            <a:r>
              <a:rPr lang="en-US" sz="4800" b="1" dirty="0">
                <a:solidFill>
                  <a:schemeClr val="bg1"/>
                </a:solidFill>
              </a:rPr>
              <a:t> Naam Me Hai </a:t>
            </a:r>
            <a:r>
              <a:rPr lang="en-US" sz="4800" b="1" dirty="0" err="1">
                <a:solidFill>
                  <a:schemeClr val="bg1"/>
                </a:solidFill>
              </a:rPr>
              <a:t>Zindagi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 err="1">
                <a:solidFill>
                  <a:schemeClr val="bg1"/>
                </a:solidFill>
              </a:rPr>
              <a:t>Yeshu</a:t>
            </a:r>
            <a:r>
              <a:rPr lang="en-US" sz="4800" b="1" dirty="0">
                <a:solidFill>
                  <a:schemeClr val="bg1"/>
                </a:solidFill>
              </a:rPr>
              <a:t> Hai Vo Naam</a:t>
            </a:r>
          </a:p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जिस नाम में है बंदगी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ne-NP" sz="4800" b="1" dirty="0">
                <a:solidFill>
                  <a:schemeClr val="bg1"/>
                </a:solidFill>
              </a:rPr>
              <a:t>येशु है वो नाम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</a:rPr>
              <a:t>Jis</a:t>
            </a:r>
            <a:r>
              <a:rPr lang="en-US" sz="4800" b="1" dirty="0">
                <a:solidFill>
                  <a:schemeClr val="bg1"/>
                </a:solidFill>
              </a:rPr>
              <a:t> Naam Me Hai </a:t>
            </a:r>
            <a:r>
              <a:rPr lang="en-US" sz="4800" b="1" dirty="0" err="1">
                <a:solidFill>
                  <a:schemeClr val="bg1"/>
                </a:solidFill>
              </a:rPr>
              <a:t>Bandagi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 err="1">
                <a:solidFill>
                  <a:schemeClr val="bg1"/>
                </a:solidFill>
              </a:rPr>
              <a:t>Yeshu</a:t>
            </a:r>
            <a:r>
              <a:rPr lang="en-US" sz="4800" b="1" dirty="0">
                <a:solidFill>
                  <a:schemeClr val="bg1"/>
                </a:solidFill>
              </a:rPr>
              <a:t> Hai Vo Naam</a:t>
            </a:r>
          </a:p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येशु तेरा नाम सबसे ऊँचा है </a:t>
            </a:r>
            <a:r>
              <a:rPr lang="en-US" sz="4800" b="1" dirty="0">
                <a:solidFill>
                  <a:schemeClr val="bg1"/>
                </a:solidFill>
              </a:rPr>
              <a:t>– 4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 ( </a:t>
            </a:r>
            <a:r>
              <a:rPr lang="en-US" sz="4800" b="1" dirty="0" err="1">
                <a:solidFill>
                  <a:schemeClr val="bg1"/>
                </a:solidFill>
              </a:rPr>
              <a:t>Yeshu</a:t>
            </a:r>
            <a:r>
              <a:rPr lang="en-US" sz="4800" b="1" dirty="0">
                <a:solidFill>
                  <a:schemeClr val="bg1"/>
                </a:solidFill>
              </a:rPr>
              <a:t> Tera Naam </a:t>
            </a:r>
            <a:r>
              <a:rPr lang="en-US" sz="4800" b="1" dirty="0" err="1">
                <a:solidFill>
                  <a:schemeClr val="bg1"/>
                </a:solidFill>
              </a:rPr>
              <a:t>Sabse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Ooncha</a:t>
            </a:r>
            <a:r>
              <a:rPr lang="en-US" sz="4800" b="1" dirty="0">
                <a:solidFill>
                  <a:schemeClr val="bg1"/>
                </a:solidFill>
              </a:rPr>
              <a:t> Hai )4 </a:t>
            </a:r>
          </a:p>
        </p:txBody>
      </p:sp>
    </p:spTree>
    <p:extLst>
      <p:ext uri="{BB962C8B-B14F-4D97-AF65-F5344CB8AC3E}">
        <p14:creationId xmlns:p14="http://schemas.microsoft.com/office/powerpoint/2010/main" val="2683032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190909"/>
            <a:ext cx="12191435" cy="461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ne-NP" sz="4000" b="1" dirty="0">
                <a:solidFill>
                  <a:schemeClr val="bg1"/>
                </a:solidFill>
              </a:rPr>
              <a:t>जिस नाम से शैतान डरे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उस नाम की जय जय करे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Jis</a:t>
            </a:r>
            <a:r>
              <a:rPr lang="en-US" sz="4000" b="1" dirty="0">
                <a:solidFill>
                  <a:schemeClr val="bg1"/>
                </a:solidFill>
              </a:rPr>
              <a:t> Naam Se </a:t>
            </a:r>
            <a:r>
              <a:rPr lang="en-US" sz="4000" b="1" dirty="0" err="1">
                <a:solidFill>
                  <a:schemeClr val="bg1"/>
                </a:solidFill>
              </a:rPr>
              <a:t>Shaitaan</a:t>
            </a:r>
            <a:r>
              <a:rPr lang="en-US" sz="4000" b="1" dirty="0">
                <a:solidFill>
                  <a:schemeClr val="bg1"/>
                </a:solidFill>
              </a:rPr>
              <a:t> Dare, Us Naam Ki Jai Jai Kare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जिस नाम से ये ज़माना झुके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उस नाम को सलाम करे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Jis</a:t>
            </a:r>
            <a:r>
              <a:rPr lang="en-US" sz="4000" b="1" dirty="0">
                <a:solidFill>
                  <a:schemeClr val="bg1"/>
                </a:solidFill>
              </a:rPr>
              <a:t> Naam Se Ye </a:t>
            </a:r>
            <a:r>
              <a:rPr lang="en-US" sz="4000" b="1" dirty="0" err="1">
                <a:solidFill>
                  <a:schemeClr val="bg1"/>
                </a:solidFill>
              </a:rPr>
              <a:t>Zamaana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Jhuke</a:t>
            </a:r>
            <a:r>
              <a:rPr lang="en-US" sz="4000" b="1" dirty="0">
                <a:solidFill>
                  <a:schemeClr val="bg1"/>
                </a:solidFill>
              </a:rPr>
              <a:t>, Us Naam Ko Salaam Kare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14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62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जिस नाम में है ज़िन्दगी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ne-NP" sz="4800" b="1" dirty="0">
                <a:solidFill>
                  <a:schemeClr val="bg1"/>
                </a:solidFill>
              </a:rPr>
              <a:t>येशु है वो नाम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</a:rPr>
              <a:t>Jis</a:t>
            </a:r>
            <a:r>
              <a:rPr lang="en-US" sz="4800" b="1" dirty="0">
                <a:solidFill>
                  <a:schemeClr val="bg1"/>
                </a:solidFill>
              </a:rPr>
              <a:t> Naam Me Hai </a:t>
            </a:r>
            <a:r>
              <a:rPr lang="en-US" sz="4800" b="1" dirty="0" err="1">
                <a:solidFill>
                  <a:schemeClr val="bg1"/>
                </a:solidFill>
              </a:rPr>
              <a:t>Zindagi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 err="1">
                <a:solidFill>
                  <a:schemeClr val="bg1"/>
                </a:solidFill>
              </a:rPr>
              <a:t>Yeshu</a:t>
            </a:r>
            <a:r>
              <a:rPr lang="en-US" sz="4800" b="1" dirty="0">
                <a:solidFill>
                  <a:schemeClr val="bg1"/>
                </a:solidFill>
              </a:rPr>
              <a:t> Hai Vo Naam</a:t>
            </a:r>
          </a:p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जिस नाम में है बंदगी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ne-NP" sz="4800" b="1" dirty="0">
                <a:solidFill>
                  <a:schemeClr val="bg1"/>
                </a:solidFill>
              </a:rPr>
              <a:t>येशु है वो नाम</a:t>
            </a:r>
            <a:endParaRPr lang="en-US" sz="4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bg1"/>
                </a:solidFill>
              </a:rPr>
              <a:t>Jis</a:t>
            </a:r>
            <a:r>
              <a:rPr lang="en-US" sz="4800" b="1" dirty="0">
                <a:solidFill>
                  <a:schemeClr val="bg1"/>
                </a:solidFill>
              </a:rPr>
              <a:t> Naam Me Hai </a:t>
            </a:r>
            <a:r>
              <a:rPr lang="en-US" sz="4800" b="1" dirty="0" err="1">
                <a:solidFill>
                  <a:schemeClr val="bg1"/>
                </a:solidFill>
              </a:rPr>
              <a:t>Bandagi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 err="1">
                <a:solidFill>
                  <a:schemeClr val="bg1"/>
                </a:solidFill>
              </a:rPr>
              <a:t>Yeshu</a:t>
            </a:r>
            <a:r>
              <a:rPr lang="en-US" sz="4800" b="1" dirty="0">
                <a:solidFill>
                  <a:schemeClr val="bg1"/>
                </a:solidFill>
              </a:rPr>
              <a:t> Hai Vo Naam</a:t>
            </a:r>
          </a:p>
          <a:p>
            <a:pPr algn="ctr">
              <a:lnSpc>
                <a:spcPct val="150000"/>
              </a:lnSpc>
            </a:pPr>
            <a:r>
              <a:rPr lang="ne-NP" sz="4800" b="1" dirty="0">
                <a:solidFill>
                  <a:schemeClr val="bg1"/>
                </a:solidFill>
              </a:rPr>
              <a:t>येशु तेरा नाम सबसे ऊँचा है </a:t>
            </a:r>
            <a:r>
              <a:rPr lang="en-US" sz="4800" b="1" dirty="0">
                <a:solidFill>
                  <a:schemeClr val="bg1"/>
                </a:solidFill>
              </a:rPr>
              <a:t>– 4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 ( </a:t>
            </a:r>
            <a:r>
              <a:rPr lang="en-US" sz="4800" b="1" dirty="0" err="1">
                <a:solidFill>
                  <a:schemeClr val="bg1"/>
                </a:solidFill>
              </a:rPr>
              <a:t>Yeshu</a:t>
            </a:r>
            <a:r>
              <a:rPr lang="en-US" sz="4800" b="1" dirty="0">
                <a:solidFill>
                  <a:schemeClr val="bg1"/>
                </a:solidFill>
              </a:rPr>
              <a:t> Tera Naam </a:t>
            </a:r>
            <a:r>
              <a:rPr lang="en-US" sz="4800" b="1" dirty="0" err="1">
                <a:solidFill>
                  <a:schemeClr val="bg1"/>
                </a:solidFill>
              </a:rPr>
              <a:t>Sabse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Ooncha</a:t>
            </a:r>
            <a:r>
              <a:rPr lang="en-US" sz="4800" b="1" dirty="0">
                <a:solidFill>
                  <a:schemeClr val="bg1"/>
                </a:solidFill>
              </a:rPr>
              <a:t> Hai )4</a:t>
            </a:r>
          </a:p>
        </p:txBody>
      </p:sp>
    </p:spTree>
    <p:extLst>
      <p:ext uri="{BB962C8B-B14F-4D97-AF65-F5344CB8AC3E}">
        <p14:creationId xmlns:p14="http://schemas.microsoft.com/office/powerpoint/2010/main" val="3540193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9"/>
            <a:ext cx="1219143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बिमारी से गरीबी से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श्रापों से है छुड़ाता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Bimari</a:t>
            </a:r>
            <a:r>
              <a:rPr lang="en-US" sz="3200" b="1" dirty="0">
                <a:solidFill>
                  <a:schemeClr val="bg1"/>
                </a:solidFill>
              </a:rPr>
              <a:t> Se, </a:t>
            </a:r>
            <a:r>
              <a:rPr lang="en-US" sz="3200" b="1" dirty="0" err="1">
                <a:solidFill>
                  <a:schemeClr val="bg1"/>
                </a:solidFill>
              </a:rPr>
              <a:t>Garibi</a:t>
            </a:r>
            <a:r>
              <a:rPr lang="en-US" sz="3200" b="1" dirty="0">
                <a:solidFill>
                  <a:schemeClr val="bg1"/>
                </a:solidFill>
              </a:rPr>
              <a:t> Se, </a:t>
            </a:r>
            <a:r>
              <a:rPr lang="en-US" sz="3200" b="1" dirty="0" err="1">
                <a:solidFill>
                  <a:schemeClr val="bg1"/>
                </a:solidFill>
              </a:rPr>
              <a:t>Shrapon</a:t>
            </a:r>
            <a:r>
              <a:rPr lang="en-US" sz="3200" b="1" dirty="0">
                <a:solidFill>
                  <a:schemeClr val="bg1"/>
                </a:solidFill>
              </a:rPr>
              <a:t> Se He </a:t>
            </a:r>
            <a:r>
              <a:rPr lang="en-US" sz="3200" b="1" dirty="0" err="1">
                <a:solidFill>
                  <a:schemeClr val="bg1"/>
                </a:solidFill>
              </a:rPr>
              <a:t>Chudatha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 वो नाम है जो अन्धो को रौशनी भी है देता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Vo Naam He Jo </a:t>
            </a:r>
            <a:r>
              <a:rPr lang="en-US" sz="3200" b="1" dirty="0" err="1">
                <a:solidFill>
                  <a:schemeClr val="bg1"/>
                </a:solidFill>
              </a:rPr>
              <a:t>Andhon</a:t>
            </a:r>
            <a:r>
              <a:rPr lang="en-US" sz="3200" b="1" dirty="0">
                <a:solidFill>
                  <a:schemeClr val="bg1"/>
                </a:solidFill>
              </a:rPr>
              <a:t> Ko, </a:t>
            </a:r>
            <a:r>
              <a:rPr lang="en-US" sz="3200" b="1" dirty="0" err="1">
                <a:solidFill>
                  <a:schemeClr val="bg1"/>
                </a:solidFill>
              </a:rPr>
              <a:t>Raushni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Bhi</a:t>
            </a:r>
            <a:r>
              <a:rPr lang="en-US" sz="3200" b="1" dirty="0">
                <a:solidFill>
                  <a:schemeClr val="bg1"/>
                </a:solidFill>
              </a:rPr>
              <a:t> He </a:t>
            </a:r>
            <a:r>
              <a:rPr lang="en-US" sz="3200" b="1" dirty="0" err="1">
                <a:solidFill>
                  <a:schemeClr val="bg1"/>
                </a:solidFill>
              </a:rPr>
              <a:t>Deta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 जिस नाम में है ज़िन्दगी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येशु है वो नाम 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Jis</a:t>
            </a:r>
            <a:r>
              <a:rPr lang="en-US" sz="3200" b="1" dirty="0">
                <a:solidFill>
                  <a:schemeClr val="bg1"/>
                </a:solidFill>
              </a:rPr>
              <a:t> Naam Me Hai </a:t>
            </a:r>
            <a:r>
              <a:rPr lang="en-US" sz="3200" b="1" dirty="0" err="1">
                <a:solidFill>
                  <a:schemeClr val="bg1"/>
                </a:solidFill>
              </a:rPr>
              <a:t>Zindagi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Hai Vo Naam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जिस नाम में है बंदगी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येशु है वो नाम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Jis</a:t>
            </a:r>
            <a:r>
              <a:rPr lang="en-US" sz="3200" b="1" dirty="0">
                <a:solidFill>
                  <a:schemeClr val="bg1"/>
                </a:solidFill>
              </a:rPr>
              <a:t> Naam Me Hai </a:t>
            </a:r>
            <a:r>
              <a:rPr lang="en-US" sz="3200" b="1" dirty="0" err="1">
                <a:solidFill>
                  <a:schemeClr val="bg1"/>
                </a:solidFill>
              </a:rPr>
              <a:t>Bandagi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Hai Vo Naam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येशु तेरा नाम सबसे ऊँचा है </a:t>
            </a:r>
            <a:r>
              <a:rPr lang="en-US" sz="3200" b="1" dirty="0">
                <a:solidFill>
                  <a:schemeClr val="bg1"/>
                </a:solidFill>
              </a:rPr>
              <a:t>– 4</a:t>
            </a:r>
          </a:p>
        </p:txBody>
      </p:sp>
    </p:spTree>
    <p:extLst>
      <p:ext uri="{BB962C8B-B14F-4D97-AF65-F5344CB8AC3E}">
        <p14:creationId xmlns:p14="http://schemas.microsoft.com/office/powerpoint/2010/main" val="2338745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312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2021-09-04T01:57:33Z</dcterms:created>
  <dcterms:modified xsi:type="dcterms:W3CDTF">2021-11-13T01:46:31Z</dcterms:modified>
</cp:coreProperties>
</file>