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95" r:id="rId2"/>
    <p:sldId id="398" r:id="rId3"/>
    <p:sldId id="396" r:id="rId4"/>
    <p:sldId id="39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32"/>
    <p:restoredTop sz="95775"/>
  </p:normalViewPr>
  <p:slideViewPr>
    <p:cSldViewPr snapToGrid="0" snapToObjects="1">
      <p:cViewPr varScale="1">
        <p:scale>
          <a:sx n="46" d="100"/>
          <a:sy n="46" d="100"/>
        </p:scale>
        <p:origin x="192" y="15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B3E21-B534-3D48-80B7-827AE640D8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D3363-7C56-B94A-A83C-C513AF1D4F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88ADE-EFAA-1542-ADD7-8F7BC8892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3414-B2F9-3D4E-947D-5F74A58934F2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AC3BB-D233-9144-97C6-EF0BF7824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65B9A-7B61-B348-BA01-68A4661BB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24B6-9D53-644E-BE81-420A7B4AB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525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D883C-1C56-5242-840D-358C60663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E67679-36AD-A74B-9CB8-7AE0ACB2C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72BA04-64CA-D841-8F05-185D2B44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3414-B2F9-3D4E-947D-5F74A58934F2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21180-8353-4E4E-80FB-C5B2F82C4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1CC00C-9A4B-2E4C-8804-09EE6AE45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24B6-9D53-644E-BE81-420A7B4AB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26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CD5B0-D4CC-2748-95CF-0BA1CDDB3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F5153-6D9F-4F43-8B16-D42844FC3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98700D-AA47-014A-B224-335B337C9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3414-B2F9-3D4E-947D-5F74A58934F2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A4E20-B475-A146-9FCD-C7B42D204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3D617-E3C0-A849-B2F8-B77DBA13F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24B6-9D53-644E-BE81-420A7B4AB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77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288E9-8520-564A-B823-D9B121C55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E3331-9140-6844-8C20-F177671023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B06076-09E3-D546-B265-71C36DE147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05429E-9A0A-3840-9BAB-08EF3596D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3414-B2F9-3D4E-947D-5F74A58934F2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CDD9FE-21C2-E34F-8F83-8EB82E388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EA6C64-4881-104E-BF9A-950606172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24B6-9D53-644E-BE81-420A7B4AB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874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CE0CD-7C5F-C048-AC3E-7DA32E8D7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0BED3-88B5-6149-BDAB-A380968FBF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629A5D-B778-CE41-B860-7DAB111D29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CE1D13-CC1C-CA42-BE0B-7F70902D4F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361D75-3D6D-884A-8867-23E8B9751F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055C46-A5B4-4541-9A3D-43F899564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3414-B2F9-3D4E-947D-5F74A58934F2}" type="datetimeFigureOut">
              <a:rPr lang="en-US" smtClean="0"/>
              <a:t>9/3/21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CC4A0B-9CF3-3D45-82C0-D07DC5606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7FC45A-EA55-4540-82AB-B8BE60882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24B6-9D53-644E-BE81-420A7B4AB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819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95C60-FACC-5B4C-8830-8D55A17EC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8D70F5-17F5-5443-A569-29EF9B8A5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3414-B2F9-3D4E-947D-5F74A58934F2}" type="datetimeFigureOut">
              <a:rPr lang="en-US" smtClean="0"/>
              <a:t>9/3/21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33436F-508A-F64C-AD05-D4A8B9718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72F208-0039-CE49-BF59-B44DA9B84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24B6-9D53-644E-BE81-420A7B4AB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124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0332D3-43BF-8E48-AFD1-9156057CE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3414-B2F9-3D4E-947D-5F74A58934F2}" type="datetimeFigureOut">
              <a:rPr lang="en-US" smtClean="0"/>
              <a:t>9/3/21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6405B5-EC15-A94D-9EA4-C505B8F20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811368-8A2B-FD47-8F3B-1FC3C71D7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24B6-9D53-644E-BE81-420A7B4AB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802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F898D-A158-2D46-8947-4B30A9283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BE8F24-6C35-3644-B873-6982BD26C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1EC8B-6796-BB4B-9D5F-77754AB394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A517DA-CC46-B841-8BB2-468261BDA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3414-B2F9-3D4E-947D-5F74A58934F2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78BC8E-9C13-0445-9400-758ABE638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796713-82DD-0D49-B611-D4BFDCD62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24B6-9D53-644E-BE81-420A7B4AB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047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C95F0-6D90-6445-862E-F21CD2A6E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58B9AF-02C0-934F-A325-60FE41F538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E928F-0B8C-E54A-9DDD-DB4D0868A4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0372D8-B795-AF47-B995-F2108E950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3414-B2F9-3D4E-947D-5F74A58934F2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53B738-6FC8-9740-8A96-205D8C702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73A4C8-51CC-0F41-9EEC-C83B45222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24B6-9D53-644E-BE81-420A7B4AB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30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6FF46-8C4B-0D4E-B0AA-F0188D5FB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DB9AB9-A8E4-1040-95EB-79F747112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B51E3F-C926-3F4E-8A16-36FC5C0F9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3414-B2F9-3D4E-947D-5F74A58934F2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62F08-D040-C548-AA91-D09A58D8B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7A3E7-F0A4-4944-B553-E2BC0224A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24B6-9D53-644E-BE81-420A7B4AB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038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546CB-FE77-9145-B27C-332474D88B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56BA03-2827-4F43-8EA4-AAA5AFAF1F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02B964-FAF2-794F-80AF-683F86893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13414-B2F9-3D4E-947D-5F74A58934F2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F3A58-F48E-2248-96F1-029DF39CC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76177-B345-3B45-97D2-AB02B4DD3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5E24B6-9D53-644E-BE81-420A7B4AB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357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0C1F58-D166-EC43-ADD6-3D144B7C0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FB0EA1-07F0-914E-A17F-E5451B7D0F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356A69-2F1C-A940-8EDC-7F059A3068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13414-B2F9-3D4E-947D-5F74A58934F2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EA7C5-070C-8C40-BCFB-1B4F30A655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6A95A2-2D65-C04F-BDE2-8B35178EA8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5E24B6-9D53-644E-BE81-420A7B4AB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34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0"/>
            <a:ext cx="12191435" cy="646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/>
              <a:t> </a:t>
            </a:r>
            <a:r>
              <a:rPr lang="ne-NP" sz="4000" b="1" dirty="0"/>
              <a:t>येशू तिम्रो प्रेमविना बाच्न सक्दिन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Yeshu</a:t>
            </a:r>
            <a:r>
              <a:rPr lang="en-US" sz="4000" b="1" dirty="0"/>
              <a:t> </a:t>
            </a:r>
            <a:r>
              <a:rPr lang="en-US" sz="4000" b="1" dirty="0" err="1"/>
              <a:t>Timro</a:t>
            </a:r>
            <a:r>
              <a:rPr lang="en-US" sz="4000" b="1" dirty="0"/>
              <a:t> Prem Bina, </a:t>
            </a:r>
            <a:r>
              <a:rPr lang="en-US" sz="4000" b="1" dirty="0" err="1"/>
              <a:t>Bachna</a:t>
            </a:r>
            <a:r>
              <a:rPr lang="en-US" sz="4000" b="1" dirty="0"/>
              <a:t> </a:t>
            </a:r>
            <a:r>
              <a:rPr lang="en-US" sz="4000" b="1" dirty="0" err="1"/>
              <a:t>Sakdina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ne-NP" sz="4000" b="1" dirty="0"/>
              <a:t>येशू तिम्रो प्रेमविना जीउन सक्दिन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Yeshu</a:t>
            </a:r>
            <a:r>
              <a:rPr lang="en-US" sz="4000" b="1" dirty="0"/>
              <a:t> </a:t>
            </a:r>
            <a:r>
              <a:rPr lang="en-US" sz="4000" b="1" dirty="0" err="1"/>
              <a:t>Timro</a:t>
            </a:r>
            <a:r>
              <a:rPr lang="en-US" sz="4000" b="1" dirty="0"/>
              <a:t> Prem Bina, </a:t>
            </a:r>
            <a:r>
              <a:rPr lang="en-US" sz="4000" b="1" dirty="0" err="1"/>
              <a:t>Jeuna</a:t>
            </a:r>
            <a:r>
              <a:rPr lang="en-US" sz="4000" b="1" dirty="0"/>
              <a:t> </a:t>
            </a:r>
            <a:r>
              <a:rPr lang="en-US" sz="4000" b="1" dirty="0" err="1"/>
              <a:t>Sakdina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ne-NP" sz="4000" b="1" dirty="0"/>
              <a:t>येशू तिम्रो प्रेमविना रहन सक्दिन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 err="1"/>
              <a:t>Yeshu</a:t>
            </a:r>
            <a:r>
              <a:rPr lang="en-US" sz="4000" b="1" dirty="0"/>
              <a:t> </a:t>
            </a:r>
            <a:r>
              <a:rPr lang="en-US" sz="4000" b="1" dirty="0" err="1"/>
              <a:t>Timro</a:t>
            </a:r>
            <a:r>
              <a:rPr lang="en-US" sz="4000" b="1" dirty="0"/>
              <a:t> Prem Bina, </a:t>
            </a:r>
            <a:r>
              <a:rPr lang="en-US" sz="4000" b="1" dirty="0" err="1"/>
              <a:t>Rahana</a:t>
            </a:r>
            <a:r>
              <a:rPr lang="en-US" sz="4000" b="1" dirty="0"/>
              <a:t> </a:t>
            </a:r>
            <a:r>
              <a:rPr lang="en-US" sz="4000" b="1" dirty="0" err="1"/>
              <a:t>Sakdina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endParaRPr lang="en-US" sz="4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683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-269577"/>
            <a:ext cx="12191435" cy="8036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5000" b="1" dirty="0"/>
              <a:t>येशू तिम्रो प्रेमविना अटाउन सक्दिन</a:t>
            </a:r>
            <a:endParaRPr lang="en-US" sz="5000" b="1" dirty="0"/>
          </a:p>
          <a:p>
            <a:pPr algn="ctr">
              <a:lnSpc>
                <a:spcPct val="150000"/>
              </a:lnSpc>
            </a:pPr>
            <a:r>
              <a:rPr lang="en-US" sz="5000" b="1" dirty="0" err="1"/>
              <a:t>Yeshu</a:t>
            </a:r>
            <a:r>
              <a:rPr lang="en-US" sz="5000" b="1" dirty="0"/>
              <a:t> </a:t>
            </a:r>
            <a:r>
              <a:rPr lang="en-US" sz="5000" b="1" dirty="0" err="1"/>
              <a:t>Timro</a:t>
            </a:r>
            <a:r>
              <a:rPr lang="en-US" sz="5000" b="1" dirty="0"/>
              <a:t> Prem Bina, </a:t>
            </a:r>
            <a:r>
              <a:rPr lang="en-US" sz="5000" b="1" dirty="0" err="1"/>
              <a:t>Ahtauna</a:t>
            </a:r>
            <a:r>
              <a:rPr lang="en-US" sz="5000" b="1" dirty="0"/>
              <a:t> </a:t>
            </a:r>
            <a:r>
              <a:rPr lang="en-US" sz="5000" b="1" dirty="0" err="1"/>
              <a:t>Sakdina</a:t>
            </a:r>
            <a:endParaRPr lang="en-US" sz="5000" b="1" dirty="0"/>
          </a:p>
          <a:p>
            <a:pPr algn="ctr">
              <a:lnSpc>
                <a:spcPct val="150000"/>
              </a:lnSpc>
            </a:pPr>
            <a:r>
              <a:rPr lang="ne-NP" sz="5000" b="1" dirty="0"/>
              <a:t>जस्तो छु त्यस्तै आउँछु र चढ़ाउँछु जीउँदो बलिदानहरू (२)</a:t>
            </a:r>
            <a:endParaRPr lang="en-US" sz="5000" b="1" dirty="0"/>
          </a:p>
          <a:p>
            <a:pPr algn="ctr">
              <a:lnSpc>
                <a:spcPct val="150000"/>
              </a:lnSpc>
            </a:pPr>
            <a:r>
              <a:rPr lang="en-US" sz="5000" b="1" dirty="0"/>
              <a:t>( </a:t>
            </a:r>
            <a:r>
              <a:rPr lang="en-US" sz="5000" b="1" dirty="0" err="1"/>
              <a:t>Jasto</a:t>
            </a:r>
            <a:r>
              <a:rPr lang="en-US" sz="5000" b="1" dirty="0"/>
              <a:t> Chu </a:t>
            </a:r>
            <a:r>
              <a:rPr lang="en-US" sz="5000" b="1" dirty="0" err="1"/>
              <a:t>Testai</a:t>
            </a:r>
            <a:r>
              <a:rPr lang="en-US" sz="5000" b="1" dirty="0"/>
              <a:t> </a:t>
            </a:r>
            <a:r>
              <a:rPr lang="en-US" sz="5000" b="1" dirty="0" err="1"/>
              <a:t>Ahauchu</a:t>
            </a:r>
            <a:r>
              <a:rPr lang="en-US" sz="5000" b="1" dirty="0"/>
              <a:t>, Ra </a:t>
            </a:r>
            <a:r>
              <a:rPr lang="en-US" sz="5000" b="1" dirty="0" err="1"/>
              <a:t>Chadawchu</a:t>
            </a:r>
            <a:r>
              <a:rPr lang="en-US" sz="5000" b="1" dirty="0"/>
              <a:t> </a:t>
            </a:r>
            <a:r>
              <a:rPr lang="en-US" sz="5000" b="1" dirty="0" err="1"/>
              <a:t>Jeudo</a:t>
            </a:r>
            <a:r>
              <a:rPr lang="en-US" sz="5000" b="1" dirty="0"/>
              <a:t> </a:t>
            </a:r>
            <a:r>
              <a:rPr lang="en-US" sz="5000" b="1" dirty="0" err="1"/>
              <a:t>Balidanharu</a:t>
            </a:r>
            <a:r>
              <a:rPr lang="en-US" sz="5000" b="1" dirty="0"/>
              <a:t> )2</a:t>
            </a:r>
          </a:p>
          <a:p>
            <a:pPr algn="ctr">
              <a:lnSpc>
                <a:spcPct val="150000"/>
              </a:lnSpc>
            </a:pPr>
            <a:endParaRPr lang="en-US" sz="5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372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46219"/>
            <a:ext cx="12191435" cy="8085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3500" b="1" dirty="0"/>
              <a:t>येशू तिम्रो प्रेमबाट छुट्‌न सक्दिन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Yeshu</a:t>
            </a:r>
            <a:r>
              <a:rPr lang="en-US" sz="3500" b="1" dirty="0"/>
              <a:t> </a:t>
            </a:r>
            <a:r>
              <a:rPr lang="en-US" sz="3500" b="1" dirty="0" err="1"/>
              <a:t>Timro</a:t>
            </a:r>
            <a:r>
              <a:rPr lang="en-US" sz="3500" b="1" dirty="0"/>
              <a:t> Prem Bata, </a:t>
            </a:r>
            <a:r>
              <a:rPr lang="en-US" sz="3500" b="1" dirty="0" err="1"/>
              <a:t>Chutna</a:t>
            </a:r>
            <a:r>
              <a:rPr lang="en-US" sz="3500" b="1" dirty="0"/>
              <a:t> </a:t>
            </a:r>
            <a:r>
              <a:rPr lang="en-US" sz="3500" b="1" dirty="0" err="1"/>
              <a:t>Sakdina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/>
              <a:t>येशू तिम्रो प्रेमबाट लुक्न सक्दिन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Yeshu</a:t>
            </a:r>
            <a:r>
              <a:rPr lang="en-US" sz="3500" b="1" dirty="0"/>
              <a:t> </a:t>
            </a:r>
            <a:r>
              <a:rPr lang="en-US" sz="3500" b="1" dirty="0" err="1"/>
              <a:t>Timro</a:t>
            </a:r>
            <a:r>
              <a:rPr lang="en-US" sz="3500" b="1" dirty="0"/>
              <a:t> Prem Bata, </a:t>
            </a:r>
            <a:r>
              <a:rPr lang="en-US" sz="3500" b="1" dirty="0" err="1"/>
              <a:t>Lukna</a:t>
            </a:r>
            <a:r>
              <a:rPr lang="en-US" sz="3500" b="1" dirty="0"/>
              <a:t> </a:t>
            </a:r>
            <a:r>
              <a:rPr lang="en-US" sz="3500" b="1" dirty="0" err="1"/>
              <a:t>Sakdina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/>
              <a:t>येशू तिम्रो प्रेमबाट भाग्न सक्दिन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Yeshu</a:t>
            </a:r>
            <a:r>
              <a:rPr lang="en-US" sz="3500" b="1" dirty="0"/>
              <a:t> </a:t>
            </a:r>
            <a:r>
              <a:rPr lang="en-US" sz="3500" b="1" dirty="0" err="1"/>
              <a:t>Timro</a:t>
            </a:r>
            <a:r>
              <a:rPr lang="en-US" sz="3500" b="1" dirty="0"/>
              <a:t> Prem Bata, </a:t>
            </a:r>
            <a:r>
              <a:rPr lang="en-US" sz="3500" b="1" dirty="0" err="1"/>
              <a:t>Bhagna</a:t>
            </a:r>
            <a:r>
              <a:rPr lang="en-US" sz="3500" b="1" dirty="0"/>
              <a:t> </a:t>
            </a:r>
            <a:r>
              <a:rPr lang="en-US" sz="3500" b="1" dirty="0" err="1"/>
              <a:t>Sakdina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ne-NP" sz="3500" b="1" dirty="0"/>
              <a:t>येशू तिम्रो प्रेमबाट हराउन सक्दिन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 err="1"/>
              <a:t>Yeshu</a:t>
            </a:r>
            <a:r>
              <a:rPr lang="en-US" sz="3500" b="1" dirty="0"/>
              <a:t> </a:t>
            </a:r>
            <a:r>
              <a:rPr lang="en-US" sz="3500" b="1" dirty="0" err="1"/>
              <a:t>Timro</a:t>
            </a:r>
            <a:r>
              <a:rPr lang="en-US" sz="3500" b="1" dirty="0"/>
              <a:t> Prem Bata, </a:t>
            </a:r>
            <a:r>
              <a:rPr lang="en-US" sz="3500" b="1" dirty="0" err="1"/>
              <a:t>Harauna</a:t>
            </a:r>
            <a:r>
              <a:rPr lang="en-US" sz="3500" b="1" dirty="0"/>
              <a:t> </a:t>
            </a:r>
            <a:r>
              <a:rPr lang="en-US" sz="3500" b="1" dirty="0" err="1"/>
              <a:t>Sakdina</a:t>
            </a:r>
            <a:endParaRPr lang="en-US" sz="3500" b="1" dirty="0"/>
          </a:p>
          <a:p>
            <a:pPr algn="ctr">
              <a:lnSpc>
                <a:spcPct val="150000"/>
              </a:lnSpc>
            </a:pPr>
            <a:endParaRPr lang="en-US" sz="3500" b="1" dirty="0"/>
          </a:p>
          <a:p>
            <a:pPr algn="ctr">
              <a:lnSpc>
                <a:spcPct val="150000"/>
              </a:lnSpc>
            </a:pPr>
            <a:r>
              <a:rPr lang="en-US" sz="3500" b="1" dirty="0"/>
              <a:t> </a:t>
            </a:r>
            <a:endParaRPr lang="en-US" sz="35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785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-200304"/>
            <a:ext cx="12191435" cy="80369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5000" b="1" dirty="0"/>
              <a:t>जस्तो छु त्यस्तै आउँछु र चडाउँछु जीउँदो बलिदानहरू (२)</a:t>
            </a:r>
            <a:endParaRPr lang="en-US" sz="5000" b="1" dirty="0"/>
          </a:p>
          <a:p>
            <a:pPr algn="ctr">
              <a:lnSpc>
                <a:spcPct val="150000"/>
              </a:lnSpc>
            </a:pPr>
            <a:r>
              <a:rPr lang="en-US" sz="5000" b="1" dirty="0"/>
              <a:t>( </a:t>
            </a:r>
            <a:r>
              <a:rPr lang="en-US" sz="5000" b="1" dirty="0" err="1"/>
              <a:t>Jasto</a:t>
            </a:r>
            <a:r>
              <a:rPr lang="en-US" sz="5000" b="1" dirty="0"/>
              <a:t> Chu </a:t>
            </a:r>
            <a:r>
              <a:rPr lang="en-US" sz="5000" b="1" dirty="0" err="1"/>
              <a:t>Testai</a:t>
            </a:r>
            <a:r>
              <a:rPr lang="en-US" sz="5000" b="1" dirty="0"/>
              <a:t> </a:t>
            </a:r>
            <a:r>
              <a:rPr lang="en-US" sz="5000" b="1" dirty="0" err="1"/>
              <a:t>Ahauchu</a:t>
            </a:r>
            <a:r>
              <a:rPr lang="en-US" sz="5000" b="1" dirty="0"/>
              <a:t>, Ra </a:t>
            </a:r>
            <a:r>
              <a:rPr lang="en-US" sz="5000" b="1" dirty="0" err="1"/>
              <a:t>Chadawchu</a:t>
            </a:r>
            <a:r>
              <a:rPr lang="en-US" sz="5000" b="1" dirty="0"/>
              <a:t> </a:t>
            </a:r>
            <a:r>
              <a:rPr lang="en-US" sz="5000" b="1" dirty="0" err="1"/>
              <a:t>Jeudo</a:t>
            </a:r>
            <a:r>
              <a:rPr lang="en-US" sz="5000" b="1" dirty="0"/>
              <a:t> </a:t>
            </a:r>
            <a:r>
              <a:rPr lang="en-US" sz="5000" b="1" dirty="0" err="1"/>
              <a:t>Balidanharu</a:t>
            </a:r>
            <a:r>
              <a:rPr lang="en-US" sz="5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5000" b="1" dirty="0"/>
              <a:t>आमिन्‌... आमिन्‌... आमिन्‌... आमिन्‌...</a:t>
            </a:r>
            <a:endParaRPr lang="en-US" sz="5000" b="1" dirty="0"/>
          </a:p>
          <a:p>
            <a:pPr algn="ctr">
              <a:lnSpc>
                <a:spcPct val="150000"/>
              </a:lnSpc>
            </a:pPr>
            <a:r>
              <a:rPr lang="en-US" sz="5000" b="1" dirty="0"/>
              <a:t>Amen... Amen... Amen... Amen </a:t>
            </a:r>
          </a:p>
          <a:p>
            <a:pPr algn="ctr">
              <a:lnSpc>
                <a:spcPct val="150000"/>
              </a:lnSpc>
            </a:pPr>
            <a:endParaRPr lang="en-US" sz="5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140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</Words>
  <Application>Microsoft Macintosh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2021-09-04T02:18:34Z</dcterms:created>
  <dcterms:modified xsi:type="dcterms:W3CDTF">2021-09-04T02:19:23Z</dcterms:modified>
</cp:coreProperties>
</file>