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6" r:id="rId2"/>
    <p:sldId id="384" r:id="rId3"/>
    <p:sldId id="38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991"/>
    <p:restoredTop sz="95775"/>
  </p:normalViewPr>
  <p:slideViewPr>
    <p:cSldViewPr snapToGrid="0" snapToObjects="1">
      <p:cViewPr varScale="1">
        <p:scale>
          <a:sx n="41" d="100"/>
          <a:sy n="41" d="100"/>
        </p:scale>
        <p:origin x="200" y="1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3F226-919B-B442-9D07-AE366CD454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28330-7A13-6742-AC74-0BBFB658EC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44A3B7-40AB-9345-96C3-59E098143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91CB-6F93-EF42-B72A-EEEE266E66A2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BBF4B-3058-7645-8870-40F9F64A1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629972-4D49-2841-8741-2E17F47E2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4361-F15A-BC46-AFC0-4947566A8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32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A6BB6-0B7B-7B4D-980F-7C50CFA16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BC194-E45B-0F4D-8572-2BC6A693F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43644-5307-0D4E-ADA5-0CBE613EC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91CB-6F93-EF42-B72A-EEEE266E66A2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57507-4F26-834A-A9D8-7F4F4D95F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97EA2-0144-BE41-A6B6-5ABC409A6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4361-F15A-BC46-AFC0-4947566A8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717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B22AC-93D3-1C43-825F-71A39920D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E71F3-16AB-C140-9C7C-2339CD46F8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ED6A7-C220-F548-9541-AFCCF89CE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91CB-6F93-EF42-B72A-EEEE266E66A2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80A1B2-26E1-BA4A-AFDA-8604D7021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93729-8A3F-4341-80A9-06C467E66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4361-F15A-BC46-AFC0-4947566A8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98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56D76-8FBA-7245-8D25-6FF176362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5DAE6-B6D8-F04D-B932-90A978F13D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D8A31-FDD9-4649-A039-D2A711386B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E30411-9F7D-A343-AF1A-6C1A18CA2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91CB-6F93-EF42-B72A-EEEE266E66A2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F48A60-D8AF-D349-8865-836B9129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2F3772-0420-524E-9ACD-C5B1C2892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4361-F15A-BC46-AFC0-4947566A8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554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79007-4046-CF47-8AB5-22AB9473F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D3597B-5B59-1643-A8C5-CE91126D9C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50C5D7-C3A5-B945-93BA-FA5B7ECC37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4820E4-2AE9-4C4F-9B29-8504047FA0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D22260-BA21-5642-BBFA-509FC810E3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011567-D48D-984D-8280-8BB96BAF0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91CB-6F93-EF42-B72A-EEEE266E66A2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0B920B-DAC1-3846-963D-9608500EE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108D4E-B196-FD43-BAAB-6809CDFC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4361-F15A-BC46-AFC0-4947566A8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109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8A483-0D5D-FB42-9184-B72459D0D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62B0EB-0228-2F4A-A352-2065BFFFE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91CB-6F93-EF42-B72A-EEEE266E66A2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C24230-694C-DA49-AE00-C09900147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24874B-4422-774A-886B-C431171A6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4361-F15A-BC46-AFC0-4947566A8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943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39A1C6-272B-AE4B-91EF-54BE86D5B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91CB-6F93-EF42-B72A-EEEE266E66A2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66F13A-9B6A-B941-B4BD-82A352BCB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14DA04-D69A-C642-9F70-72DB6E0F0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4361-F15A-BC46-AFC0-4947566A8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645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70D15-1228-8C45-8F72-A9D25FF0C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69769-1DE8-714E-8507-108385F28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B8E50-B3B8-E143-8192-C805F43F2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C0941D-81BD-9047-89BD-5E37F7B63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91CB-6F93-EF42-B72A-EEEE266E66A2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9F061C-295B-C043-97A0-FE96DB398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82A07-CAB4-D345-9729-5C15FC193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4361-F15A-BC46-AFC0-4947566A8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78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83693-719E-584D-BB54-39AA3030A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3CEEFA-D818-0B4D-8364-374D77596D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28D24-C214-1246-9651-8FCCC87672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1CB098-1C3B-034C-9000-CBBDC57B8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91CB-6F93-EF42-B72A-EEEE266E66A2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3CF429-187D-AA4B-B39C-0F1ADBE7E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9DBF2A-7145-C243-A207-8DA4AA56D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4361-F15A-BC46-AFC0-4947566A8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323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8A0BA-BB68-B14C-A195-213FBE1A0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C11119-C17E-8B43-A1EC-C19E84B415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A4236-39E3-9C4C-B03C-E50344DD9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91CB-6F93-EF42-B72A-EEEE266E66A2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77C4D-8BDA-984F-BE63-20EBF3056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E5627-1E7E-4D48-890A-56E16449A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4361-F15A-BC46-AFC0-4947566A8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03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4217BF-C7EA-AB4B-A4AB-97B1946DEF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F2296-31D2-1747-96A7-6D64FA6426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DF5A60-5A67-6748-A15D-669BBF251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91CB-6F93-EF42-B72A-EEEE266E66A2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B6F2A-0201-D447-8334-8F60CC92B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A9C3E-0B3A-DE4F-B03B-ECBBC7B0D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4361-F15A-BC46-AFC0-4947566A8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901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19DAA7-4AC2-0640-ABF9-4222E2D91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66FBF4-D6B0-D541-B6AE-6DBE2854D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9207BE-8AE2-4040-AE2D-C8BBAC8102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391CB-6F93-EF42-B72A-EEEE266E66A2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CBAA3-5F61-A342-894F-50FFA0EEED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F0311-4155-784E-B39E-BD4A3666A2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54361-F15A-BC46-AFC0-4947566A8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866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1A3E1CF-9B7B-F146-8E7E-462AB37EFF2D}"/>
              </a:ext>
            </a:extLst>
          </p:cNvPr>
          <p:cNvSpPr/>
          <p:nvPr/>
        </p:nvSpPr>
        <p:spPr>
          <a:xfrm>
            <a:off x="566" y="0"/>
            <a:ext cx="12191434" cy="646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/>
              <a:t> </a:t>
            </a:r>
            <a:r>
              <a:rPr lang="ne-NP" sz="4000" b="1" dirty="0"/>
              <a:t>( पवित्र आत्माले सझाएकी दुलही हु म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en-US" sz="4000" b="1" dirty="0" err="1"/>
              <a:t>Pabitra</a:t>
            </a:r>
            <a:r>
              <a:rPr lang="en-US" sz="4000" b="1" dirty="0"/>
              <a:t> </a:t>
            </a:r>
            <a:r>
              <a:rPr lang="en-US" sz="4000" b="1" dirty="0" err="1"/>
              <a:t>Aatmaley</a:t>
            </a:r>
            <a:r>
              <a:rPr lang="en-US" sz="4000" b="1" dirty="0"/>
              <a:t> </a:t>
            </a:r>
            <a:r>
              <a:rPr lang="en-US" sz="4000" b="1" dirty="0" err="1"/>
              <a:t>Sajhayeki</a:t>
            </a:r>
            <a:r>
              <a:rPr lang="en-US" sz="4000" b="1" dirty="0"/>
              <a:t> </a:t>
            </a:r>
            <a:r>
              <a:rPr lang="en-US" sz="4000" b="1" dirty="0" err="1"/>
              <a:t>Dhulahi</a:t>
            </a:r>
            <a:r>
              <a:rPr lang="en-US" sz="4000" b="1" dirty="0"/>
              <a:t> Hu Ma</a:t>
            </a:r>
          </a:p>
          <a:p>
            <a:pPr algn="ctr">
              <a:lnSpc>
                <a:spcPct val="150000"/>
              </a:lnSpc>
            </a:pPr>
            <a:r>
              <a:rPr lang="ne-NP" sz="4000" b="1" dirty="0"/>
              <a:t> पवित्र आत्माले सङगारेकी दुलही हु म )२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Pabitra</a:t>
            </a:r>
            <a:r>
              <a:rPr lang="en-US" sz="4000" b="1" dirty="0"/>
              <a:t> </a:t>
            </a:r>
            <a:r>
              <a:rPr lang="en-US" sz="4000" b="1" dirty="0" err="1"/>
              <a:t>Aatmaley</a:t>
            </a:r>
            <a:r>
              <a:rPr lang="en-US" sz="4000" b="1" dirty="0"/>
              <a:t> </a:t>
            </a:r>
            <a:r>
              <a:rPr lang="en-US" sz="4000" b="1" dirty="0" err="1"/>
              <a:t>Singariyeki</a:t>
            </a:r>
            <a:r>
              <a:rPr lang="en-US" sz="4000" b="1" dirty="0"/>
              <a:t> </a:t>
            </a:r>
            <a:r>
              <a:rPr lang="en-US" sz="4000" b="1" dirty="0" err="1"/>
              <a:t>Dhulahi</a:t>
            </a:r>
            <a:r>
              <a:rPr lang="en-US" sz="4000" b="1" dirty="0"/>
              <a:t> Hu Ma )2</a:t>
            </a:r>
          </a:p>
          <a:p>
            <a:pPr algn="ctr">
              <a:lnSpc>
                <a:spcPct val="150000"/>
              </a:lnSpc>
            </a:pPr>
            <a:r>
              <a:rPr lang="ne-NP" sz="4000" b="1" dirty="0"/>
              <a:t>( येशुको दुलही हु म</a:t>
            </a:r>
            <a:r>
              <a:rPr lang="en-US" sz="4000" b="1" dirty="0"/>
              <a:t>, </a:t>
            </a:r>
            <a:r>
              <a:rPr lang="ne-NP" sz="4000" b="1" dirty="0"/>
              <a:t>थुमाको दुलही हु म )२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en-US" sz="4000" b="1" dirty="0" err="1"/>
              <a:t>Yeshuko</a:t>
            </a:r>
            <a:r>
              <a:rPr lang="en-US" sz="4000" b="1" dirty="0"/>
              <a:t> </a:t>
            </a:r>
            <a:r>
              <a:rPr lang="en-US" sz="4000" b="1" dirty="0" err="1"/>
              <a:t>Dhulahi</a:t>
            </a:r>
            <a:r>
              <a:rPr lang="en-US" sz="4000" b="1" dirty="0"/>
              <a:t> Hu Ma, </a:t>
            </a:r>
            <a:r>
              <a:rPr lang="en-US" sz="4000" b="1" dirty="0" err="1"/>
              <a:t>Thumako</a:t>
            </a:r>
            <a:r>
              <a:rPr lang="en-US" sz="4000" b="1" dirty="0"/>
              <a:t> </a:t>
            </a:r>
            <a:r>
              <a:rPr lang="en-US" sz="4000" b="1" dirty="0" err="1"/>
              <a:t>Dhulahi</a:t>
            </a:r>
            <a:r>
              <a:rPr lang="en-US" sz="4000" b="1" dirty="0"/>
              <a:t> Hu Ma )2</a:t>
            </a:r>
          </a:p>
          <a:p>
            <a:pPr algn="ctr">
              <a:lnSpc>
                <a:spcPct val="150000"/>
              </a:lnSpc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663090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0"/>
            <a:ext cx="12191435" cy="7454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600" b="1" dirty="0"/>
              <a:t>(कुनै दाग नलागेको</a:t>
            </a:r>
            <a:r>
              <a:rPr lang="en-US" sz="3600" b="1" dirty="0"/>
              <a:t>, </a:t>
            </a:r>
            <a:r>
              <a:rPr lang="ne-NP" sz="3600" b="1" dirty="0"/>
              <a:t>चाउरी नपरेको</a:t>
            </a:r>
            <a:r>
              <a:rPr lang="en-US" sz="36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3600" b="1" dirty="0"/>
              <a:t>( Kunai </a:t>
            </a:r>
            <a:r>
              <a:rPr lang="en-US" sz="3600" b="1" dirty="0" err="1"/>
              <a:t>Daag</a:t>
            </a:r>
            <a:r>
              <a:rPr lang="en-US" sz="3600" b="1" dirty="0"/>
              <a:t> </a:t>
            </a:r>
            <a:r>
              <a:rPr lang="en-US" sz="3600" b="1" dirty="0" err="1"/>
              <a:t>Nalagaiko</a:t>
            </a:r>
            <a:r>
              <a:rPr lang="en-US" sz="3600" b="1" dirty="0"/>
              <a:t>, </a:t>
            </a:r>
            <a:r>
              <a:rPr lang="en-US" sz="3600" b="1" dirty="0" err="1"/>
              <a:t>Chawri</a:t>
            </a:r>
            <a:r>
              <a:rPr lang="en-US" sz="3600" b="1" dirty="0"/>
              <a:t> </a:t>
            </a:r>
            <a:r>
              <a:rPr lang="en-US" sz="3600" b="1" dirty="0" err="1"/>
              <a:t>Napareko</a:t>
            </a:r>
            <a:endParaRPr lang="en-US" sz="3600" b="1" dirty="0"/>
          </a:p>
          <a:p>
            <a:pPr algn="ctr">
              <a:lnSpc>
                <a:spcPct val="150000"/>
              </a:lnSpc>
            </a:pPr>
            <a:r>
              <a:rPr lang="ne-NP" sz="3600" b="1" dirty="0"/>
              <a:t>पवित्र र निष्खोटले भरिपूण भऐको )२</a:t>
            </a:r>
            <a:endParaRPr lang="en-US" sz="3600" b="1" dirty="0"/>
          </a:p>
          <a:p>
            <a:pPr algn="ctr">
              <a:lnSpc>
                <a:spcPct val="150000"/>
              </a:lnSpc>
            </a:pPr>
            <a:r>
              <a:rPr lang="en-US" sz="3600" b="1" dirty="0" err="1"/>
              <a:t>Pabitra</a:t>
            </a:r>
            <a:r>
              <a:rPr lang="en-US" sz="3600" b="1" dirty="0"/>
              <a:t> Ra </a:t>
            </a:r>
            <a:r>
              <a:rPr lang="en-US" sz="3600" b="1" dirty="0" err="1"/>
              <a:t>Niskotley</a:t>
            </a:r>
            <a:r>
              <a:rPr lang="en-US" sz="3600" b="1" dirty="0"/>
              <a:t> </a:t>
            </a:r>
            <a:r>
              <a:rPr lang="en-US" sz="3600" b="1" dirty="0" err="1"/>
              <a:t>Baripun</a:t>
            </a:r>
            <a:r>
              <a:rPr lang="en-US" sz="3600" b="1" dirty="0"/>
              <a:t> </a:t>
            </a:r>
            <a:r>
              <a:rPr lang="en-US" sz="3600" b="1" dirty="0" err="1"/>
              <a:t>Vayeko</a:t>
            </a:r>
            <a:r>
              <a:rPr lang="en-US" sz="36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600" b="1" dirty="0"/>
              <a:t>(तेजस्वी दुलही त्यार भऐको छ</a:t>
            </a:r>
            <a:r>
              <a:rPr lang="en-US" sz="36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3600" b="1" dirty="0"/>
              <a:t>( </a:t>
            </a:r>
            <a:r>
              <a:rPr lang="en-US" sz="3600" b="1" dirty="0" err="1"/>
              <a:t>Taejoshvi</a:t>
            </a:r>
            <a:r>
              <a:rPr lang="en-US" sz="3600" b="1" dirty="0"/>
              <a:t> </a:t>
            </a:r>
            <a:r>
              <a:rPr lang="en-US" sz="3600" b="1" dirty="0" err="1"/>
              <a:t>Dhulahi</a:t>
            </a:r>
            <a:r>
              <a:rPr lang="en-US" sz="3600" b="1" dirty="0"/>
              <a:t> </a:t>
            </a:r>
            <a:r>
              <a:rPr lang="en-US" sz="3600" b="1" dirty="0" err="1"/>
              <a:t>Tyar</a:t>
            </a:r>
            <a:r>
              <a:rPr lang="en-US" sz="3600" b="1" dirty="0"/>
              <a:t> </a:t>
            </a:r>
            <a:r>
              <a:rPr lang="en-US" sz="3600" b="1" dirty="0" err="1"/>
              <a:t>Vayeko</a:t>
            </a:r>
            <a:r>
              <a:rPr lang="en-US" sz="3600" b="1" dirty="0"/>
              <a:t> Cha, </a:t>
            </a:r>
          </a:p>
          <a:p>
            <a:pPr algn="ctr">
              <a:lnSpc>
                <a:spcPct val="150000"/>
              </a:lnSpc>
            </a:pPr>
            <a:r>
              <a:rPr lang="ne-NP" sz="3600" b="1" dirty="0"/>
              <a:t>थुमाको लागि त्यार भऐको छ )२</a:t>
            </a:r>
            <a:endParaRPr lang="en-US" sz="3600" b="1" dirty="0"/>
          </a:p>
          <a:p>
            <a:pPr algn="ctr">
              <a:lnSpc>
                <a:spcPct val="150000"/>
              </a:lnSpc>
            </a:pPr>
            <a:r>
              <a:rPr lang="en-US" sz="3600" b="1" dirty="0" err="1"/>
              <a:t>Thumako</a:t>
            </a:r>
            <a:r>
              <a:rPr lang="en-US" sz="3600" b="1" dirty="0"/>
              <a:t> </a:t>
            </a:r>
            <a:r>
              <a:rPr lang="en-US" sz="3600" b="1" dirty="0" err="1"/>
              <a:t>Lagi</a:t>
            </a:r>
            <a:r>
              <a:rPr lang="en-US" sz="3600" b="1" dirty="0"/>
              <a:t> </a:t>
            </a:r>
            <a:r>
              <a:rPr lang="en-US" sz="3600" b="1" dirty="0" err="1"/>
              <a:t>Tyar</a:t>
            </a:r>
            <a:r>
              <a:rPr lang="en-US" sz="3600" b="1" dirty="0"/>
              <a:t> </a:t>
            </a:r>
            <a:r>
              <a:rPr lang="en-US" sz="3600" b="1" dirty="0" err="1"/>
              <a:t>Vayeko</a:t>
            </a:r>
            <a:r>
              <a:rPr lang="en-US" sz="3600" b="1" dirty="0"/>
              <a:t> Cha )2</a:t>
            </a:r>
          </a:p>
          <a:p>
            <a:pPr algn="ctr">
              <a:lnSpc>
                <a:spcPct val="150000"/>
              </a:lnSpc>
            </a:pPr>
            <a:endParaRPr lang="en-US" sz="35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34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14009"/>
            <a:ext cx="12191435" cy="7474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600" b="1" dirty="0"/>
              <a:t>(पवित्र सहरमा</a:t>
            </a:r>
            <a:r>
              <a:rPr lang="en-US" sz="3600" b="1" dirty="0"/>
              <a:t>, </a:t>
            </a:r>
            <a:r>
              <a:rPr lang="ne-NP" sz="3600" b="1" dirty="0"/>
              <a:t>नयाँ यरुशलेममा</a:t>
            </a:r>
            <a:r>
              <a:rPr lang="en-US" sz="36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3600" b="1" dirty="0"/>
              <a:t>( </a:t>
            </a:r>
            <a:r>
              <a:rPr lang="en-US" sz="3600" b="1" dirty="0" err="1"/>
              <a:t>Pabitra</a:t>
            </a:r>
            <a:r>
              <a:rPr lang="en-US" sz="3600" b="1" dirty="0"/>
              <a:t> </a:t>
            </a:r>
            <a:r>
              <a:rPr lang="en-US" sz="3600" b="1" dirty="0" err="1"/>
              <a:t>Saharma</a:t>
            </a:r>
            <a:r>
              <a:rPr lang="en-US" sz="3600" b="1" dirty="0"/>
              <a:t>, Naya </a:t>
            </a:r>
            <a:r>
              <a:rPr lang="en-US" sz="3600" b="1" dirty="0" err="1"/>
              <a:t>Yerusalemma</a:t>
            </a:r>
            <a:endParaRPr lang="en-US" sz="3600" b="1" dirty="0"/>
          </a:p>
          <a:p>
            <a:pPr algn="ctr">
              <a:lnSpc>
                <a:spcPct val="150000"/>
              </a:lnSpc>
            </a:pPr>
            <a:r>
              <a:rPr lang="ne-NP" sz="3600" b="1" dirty="0"/>
              <a:t>चमकिलो र मलमलको</a:t>
            </a:r>
            <a:r>
              <a:rPr lang="en-US" sz="3600" b="1" dirty="0"/>
              <a:t>, </a:t>
            </a:r>
            <a:r>
              <a:rPr lang="ne-NP" sz="3600" b="1" dirty="0"/>
              <a:t>त्यो स्वच्छ वस्त्रमा)२</a:t>
            </a:r>
            <a:endParaRPr lang="en-US" sz="3600" b="1" dirty="0"/>
          </a:p>
          <a:p>
            <a:pPr algn="ctr">
              <a:lnSpc>
                <a:spcPct val="150000"/>
              </a:lnSpc>
            </a:pPr>
            <a:r>
              <a:rPr lang="en-US" sz="3600" b="1" dirty="0" err="1"/>
              <a:t>Chamkilo</a:t>
            </a:r>
            <a:r>
              <a:rPr lang="en-US" sz="3600" b="1" dirty="0"/>
              <a:t> Ra </a:t>
            </a:r>
            <a:r>
              <a:rPr lang="en-US" sz="3600" b="1" dirty="0" err="1"/>
              <a:t>Malmalko</a:t>
            </a:r>
            <a:r>
              <a:rPr lang="en-US" sz="3600" b="1" dirty="0"/>
              <a:t>, </a:t>
            </a:r>
            <a:r>
              <a:rPr lang="en-US" sz="3600" b="1" dirty="0" err="1"/>
              <a:t>Tyo</a:t>
            </a:r>
            <a:r>
              <a:rPr lang="en-US" sz="3600" b="1" dirty="0"/>
              <a:t> </a:t>
            </a:r>
            <a:r>
              <a:rPr lang="en-US" sz="3600" b="1" dirty="0" err="1"/>
              <a:t>Swacha</a:t>
            </a:r>
            <a:r>
              <a:rPr lang="en-US" sz="3600" b="1" dirty="0"/>
              <a:t> </a:t>
            </a:r>
            <a:r>
              <a:rPr lang="en-US" sz="3600" b="1" dirty="0" err="1"/>
              <a:t>Vastrama</a:t>
            </a:r>
            <a:r>
              <a:rPr lang="en-US" sz="36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600" b="1" dirty="0"/>
              <a:t>(थुमा र दुलहीको मिलन भयो</a:t>
            </a:r>
            <a:r>
              <a:rPr lang="en-US" sz="36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3600" b="1" dirty="0" err="1"/>
              <a:t>Thuma</a:t>
            </a:r>
            <a:r>
              <a:rPr lang="en-US" sz="3600" b="1" dirty="0"/>
              <a:t> Ra </a:t>
            </a:r>
            <a:r>
              <a:rPr lang="en-US" sz="3600" b="1" dirty="0" err="1"/>
              <a:t>Dhulahiko</a:t>
            </a:r>
            <a:r>
              <a:rPr lang="en-US" sz="3600" b="1" dirty="0"/>
              <a:t> Milan </a:t>
            </a:r>
            <a:r>
              <a:rPr lang="en-US" sz="3600" b="1" dirty="0" err="1"/>
              <a:t>Vayo</a:t>
            </a:r>
            <a:r>
              <a:rPr lang="en-US" sz="36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ne-NP" sz="3600" b="1" dirty="0"/>
              <a:t>अन्नत अनि अन्नत सम्मलाई भयो )२</a:t>
            </a:r>
            <a:endParaRPr lang="en-US" sz="3600" b="1" dirty="0"/>
          </a:p>
          <a:p>
            <a:pPr algn="ctr">
              <a:lnSpc>
                <a:spcPct val="150000"/>
              </a:lnSpc>
            </a:pPr>
            <a:r>
              <a:rPr lang="en-US" sz="3600" b="1" dirty="0"/>
              <a:t>Ananta Ani Ananta </a:t>
            </a:r>
            <a:r>
              <a:rPr lang="en-US" sz="3600" b="1" dirty="0" err="1"/>
              <a:t>Sammalai</a:t>
            </a:r>
            <a:r>
              <a:rPr lang="en-US" sz="3600" b="1" dirty="0"/>
              <a:t> </a:t>
            </a:r>
            <a:r>
              <a:rPr lang="en-US" sz="3600" b="1" dirty="0" err="1"/>
              <a:t>Vayo</a:t>
            </a:r>
            <a:r>
              <a:rPr lang="en-US" sz="3600" b="1" dirty="0"/>
              <a:t> </a:t>
            </a:r>
          </a:p>
          <a:p>
            <a:pPr algn="ctr">
              <a:lnSpc>
                <a:spcPct val="150000"/>
              </a:lnSpc>
            </a:pPr>
            <a:endParaRPr lang="en-US" sz="36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217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</Words>
  <Application>Microsoft Macintosh PowerPoint</Application>
  <PresentationFormat>Widescreen</PresentationFormat>
  <Paragraphs>22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2021-09-06T02:20:41Z</dcterms:created>
  <dcterms:modified xsi:type="dcterms:W3CDTF">2021-09-06T02:21:36Z</dcterms:modified>
</cp:coreProperties>
</file>