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7" r:id="rId2"/>
    <p:sldId id="266" r:id="rId3"/>
    <p:sldId id="26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27"/>
    <p:restoredTop sz="95755"/>
  </p:normalViewPr>
  <p:slideViewPr>
    <p:cSldViewPr snapToGrid="0" snapToObjects="1">
      <p:cViewPr varScale="1">
        <p:scale>
          <a:sx n="127" d="100"/>
          <a:sy n="127" d="100"/>
        </p:scale>
        <p:origin x="24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D9293-B820-6D4D-AADF-7FA9FDF330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C2EB03-879A-434B-A354-8BAD75FA89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1832527-F3B6-3544-A250-47ADF45CB1D6}"/>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5" name="Footer Placeholder 4">
            <a:extLst>
              <a:ext uri="{FF2B5EF4-FFF2-40B4-BE49-F238E27FC236}">
                <a16:creationId xmlns:a16="http://schemas.microsoft.com/office/drawing/2014/main" id="{DA992B39-0F44-0443-A27B-AA2A5E4206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178DAB-BFED-514B-ADCF-5B5EB2B6076F}"/>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1865557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EFB15-4D1B-A74D-93E7-7217BCC685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EA22DB-9244-8547-82EE-257910D9D8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6C7B17-5793-A94E-B1F7-7DAEB34931F4}"/>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5" name="Footer Placeholder 4">
            <a:extLst>
              <a:ext uri="{FF2B5EF4-FFF2-40B4-BE49-F238E27FC236}">
                <a16:creationId xmlns:a16="http://schemas.microsoft.com/office/drawing/2014/main" id="{4B18767B-EC4A-0A48-9D1D-9A27F33AB3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684D37-EEE1-F247-91F3-2E789D3EF472}"/>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22302937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A586D-CB82-694E-AEDC-31E63B9B92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9D079A4-7BC3-EE41-8AA0-BB5E9B4092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F6AE4B2-8892-4F4C-B6CE-EA339F06CEE9}"/>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5" name="Footer Placeholder 4">
            <a:extLst>
              <a:ext uri="{FF2B5EF4-FFF2-40B4-BE49-F238E27FC236}">
                <a16:creationId xmlns:a16="http://schemas.microsoft.com/office/drawing/2014/main" id="{F8FA0E73-4D04-EA49-9C23-B0E610611B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4E439A-A4DB-0E49-8834-CA0D9F0CBE65}"/>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3064187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28FBD-795F-8347-A85D-8343B67937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1AEA74-1BB0-984A-B1FA-A2964F439E2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3EF2F12-038A-F849-B6F3-2D6E79E658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2E43E1B-DA5A-2646-833F-E3B459D59C6B}"/>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6" name="Footer Placeholder 5">
            <a:extLst>
              <a:ext uri="{FF2B5EF4-FFF2-40B4-BE49-F238E27FC236}">
                <a16:creationId xmlns:a16="http://schemas.microsoft.com/office/drawing/2014/main" id="{E96AED5F-80FD-984F-93B8-863F6A762C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EA484D-288F-5A43-9D24-64CD344DC6DA}"/>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3687912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6A06E-8A63-BB44-B285-9D4DA7C65F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80F3D6-B165-AE45-9673-3A93323B61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D81C78-9B69-3342-8633-2408D2D7C3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CFB9B39-7135-A544-A362-1F24DFCD56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A3C009-9BC8-0A4C-9A13-B54A1FCB60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30C76E-310D-514B-A1B0-72B6A50836AC}"/>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8" name="Footer Placeholder 7">
            <a:extLst>
              <a:ext uri="{FF2B5EF4-FFF2-40B4-BE49-F238E27FC236}">
                <a16:creationId xmlns:a16="http://schemas.microsoft.com/office/drawing/2014/main" id="{D7D71AC1-3961-4145-A507-C9CD0B1DB1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2A3201-3515-CA4F-8E39-5438B32A1633}"/>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3111430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87076-1926-7842-8B54-0EA703A9968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5EF136C-D559-004A-8584-D68E0DA7C327}"/>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4" name="Footer Placeholder 3">
            <a:extLst>
              <a:ext uri="{FF2B5EF4-FFF2-40B4-BE49-F238E27FC236}">
                <a16:creationId xmlns:a16="http://schemas.microsoft.com/office/drawing/2014/main" id="{DDB23707-2800-F844-AE4F-FE64D35334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1A5844-F8E7-D041-B9A6-7D353B5E2ACC}"/>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3484092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C97F5A-27CA-5249-A430-34DE64875B34}"/>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3" name="Footer Placeholder 2">
            <a:extLst>
              <a:ext uri="{FF2B5EF4-FFF2-40B4-BE49-F238E27FC236}">
                <a16:creationId xmlns:a16="http://schemas.microsoft.com/office/drawing/2014/main" id="{5A8030A6-E39B-194A-946F-490FE84F6E6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41A789-E5CE-A348-BD7A-0D414110372E}"/>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1300606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9CE38-11DE-CE4D-B22E-7B5F08512D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A8F86C-2B3F-6E43-938D-89018F2AB8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944436-A1C9-D543-BCA4-194E79CE1F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064F84-3EE6-8847-BD2B-5E48A909F210}"/>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6" name="Footer Placeholder 5">
            <a:extLst>
              <a:ext uri="{FF2B5EF4-FFF2-40B4-BE49-F238E27FC236}">
                <a16:creationId xmlns:a16="http://schemas.microsoft.com/office/drawing/2014/main" id="{FA1947D1-26E5-E841-A354-CD314175F9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D2271C-57AB-2B44-8923-CC3BF70EADFD}"/>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13867519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025E7-8767-5A4E-8007-34C0C9CA59F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E3DF836-0AFE-9D49-9702-C76BAF606A9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B03B1AE-D4CA-DE4E-918B-ADA3F9ECA5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69E703-BCAC-0B49-B7C8-A50C054A4EA4}"/>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6" name="Footer Placeholder 5">
            <a:extLst>
              <a:ext uri="{FF2B5EF4-FFF2-40B4-BE49-F238E27FC236}">
                <a16:creationId xmlns:a16="http://schemas.microsoft.com/office/drawing/2014/main" id="{24E9FFE2-48D1-1448-B420-F4E2E1805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48763E-A7D1-6E4B-B856-951CA552B26B}"/>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3056777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070D7-6C65-434B-9743-C0290B23F6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E949CD-C701-974D-820C-05D660DA5B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92C51F-4A92-3D4F-9682-34F02323F337}"/>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5" name="Footer Placeholder 4">
            <a:extLst>
              <a:ext uri="{FF2B5EF4-FFF2-40B4-BE49-F238E27FC236}">
                <a16:creationId xmlns:a16="http://schemas.microsoft.com/office/drawing/2014/main" id="{1ED989C6-C124-BC4D-8996-8A6273DEB1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D139EA-D09F-894A-BC54-6CE28ABE76CA}"/>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700174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47D94-F650-2447-8C37-4F135699FC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7B0167-0B6D-1D4B-854E-F10F6A02BC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11A90-646B-534E-9EE0-B258C11F9B57}"/>
              </a:ext>
            </a:extLst>
          </p:cNvPr>
          <p:cNvSpPr>
            <a:spLocks noGrp="1"/>
          </p:cNvSpPr>
          <p:nvPr>
            <p:ph type="dt" sz="half" idx="10"/>
          </p:nvPr>
        </p:nvSpPr>
        <p:spPr/>
        <p:txBody>
          <a:bodyPr/>
          <a:lstStyle/>
          <a:p>
            <a:fld id="{E65B72E0-2CE3-3547-91CD-ED536C5DF75C}" type="datetimeFigureOut">
              <a:rPr lang="en-US" smtClean="0"/>
              <a:t>9/11/21</a:t>
            </a:fld>
            <a:endParaRPr lang="en-US"/>
          </a:p>
        </p:txBody>
      </p:sp>
      <p:sp>
        <p:nvSpPr>
          <p:cNvPr id="5" name="Footer Placeholder 4">
            <a:extLst>
              <a:ext uri="{FF2B5EF4-FFF2-40B4-BE49-F238E27FC236}">
                <a16:creationId xmlns:a16="http://schemas.microsoft.com/office/drawing/2014/main" id="{38674631-A19D-8445-9946-E61416AA5E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94E9FF-2A21-484B-B523-CFC0195FD451}"/>
              </a:ext>
            </a:extLst>
          </p:cNvPr>
          <p:cNvSpPr>
            <a:spLocks noGrp="1"/>
          </p:cNvSpPr>
          <p:nvPr>
            <p:ph type="sldNum" sz="quarter" idx="12"/>
          </p:nvPr>
        </p:nvSpPr>
        <p:spPr/>
        <p:txBody>
          <a:bodyPr/>
          <a:lstStyle/>
          <a:p>
            <a:fld id="{02003044-E206-E742-A84D-3FB09E082E2B}" type="slidenum">
              <a:rPr lang="en-US" smtClean="0"/>
              <a:t>‹#›</a:t>
            </a:fld>
            <a:endParaRPr lang="en-US"/>
          </a:p>
        </p:txBody>
      </p:sp>
    </p:spTree>
    <p:extLst>
      <p:ext uri="{BB962C8B-B14F-4D97-AF65-F5344CB8AC3E}">
        <p14:creationId xmlns:p14="http://schemas.microsoft.com/office/powerpoint/2010/main" val="4016372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472689-DB33-6247-8E01-746E59652D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8BD6B4E-18CB-4F44-8703-B629274332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EA3566-D922-ED4D-9118-FA30062DC3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5B72E0-2CE3-3547-91CD-ED536C5DF75C}" type="datetimeFigureOut">
              <a:rPr lang="en-US" smtClean="0"/>
              <a:t>9/11/21</a:t>
            </a:fld>
            <a:endParaRPr lang="en-US"/>
          </a:p>
        </p:txBody>
      </p:sp>
      <p:sp>
        <p:nvSpPr>
          <p:cNvPr id="5" name="Footer Placeholder 4">
            <a:extLst>
              <a:ext uri="{FF2B5EF4-FFF2-40B4-BE49-F238E27FC236}">
                <a16:creationId xmlns:a16="http://schemas.microsoft.com/office/drawing/2014/main" id="{E3111E47-149E-844E-A9B9-0D89296F6B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7192EE0-CD33-3743-B693-65E1E3C2D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003044-E206-E742-A84D-3FB09E082E2B}" type="slidenum">
              <a:rPr lang="en-US" smtClean="0"/>
              <a:t>‹#›</a:t>
            </a:fld>
            <a:endParaRPr lang="en-US"/>
          </a:p>
        </p:txBody>
      </p:sp>
    </p:spTree>
    <p:extLst>
      <p:ext uri="{BB962C8B-B14F-4D97-AF65-F5344CB8AC3E}">
        <p14:creationId xmlns:p14="http://schemas.microsoft.com/office/powerpoint/2010/main" val="4029962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2192000" cy="6609721"/>
          </a:xfrm>
        </p:spPr>
        <p:txBody>
          <a:bodyPr>
            <a:noAutofit/>
          </a:bodyPr>
          <a:lstStyle/>
          <a:p>
            <a:pPr>
              <a:lnSpc>
                <a:spcPct val="150000"/>
              </a:lnSpc>
            </a:pPr>
            <a:r>
              <a:rPr lang="ne-NP" sz="2900" b="1" dirty="0">
                <a:latin typeface="Times" pitchFamily="2" charset="0"/>
              </a:rPr>
              <a:t>येशूको घर बनाउने समय आएको छ</a:t>
            </a:r>
            <a:br>
              <a:rPr lang="en-US" sz="2900" b="1" dirty="0">
                <a:latin typeface="Times" pitchFamily="2" charset="0"/>
              </a:rPr>
            </a:br>
            <a:r>
              <a:rPr lang="en-US" sz="2900" b="1" dirty="0" err="1">
                <a:latin typeface="Times" pitchFamily="2" charset="0"/>
              </a:rPr>
              <a:t>Yeshuko</a:t>
            </a:r>
            <a:r>
              <a:rPr lang="en-US" sz="2900" b="1" dirty="0">
                <a:latin typeface="Times" pitchFamily="2" charset="0"/>
              </a:rPr>
              <a:t> </a:t>
            </a:r>
            <a:r>
              <a:rPr lang="en-US" sz="2900" b="1" dirty="0" err="1">
                <a:latin typeface="Times" pitchFamily="2" charset="0"/>
              </a:rPr>
              <a:t>Ghar</a:t>
            </a:r>
            <a:r>
              <a:rPr lang="en-US" sz="2900" b="1" dirty="0">
                <a:latin typeface="Times" pitchFamily="2" charset="0"/>
              </a:rPr>
              <a:t> </a:t>
            </a:r>
            <a:r>
              <a:rPr lang="en-US" sz="2900" b="1" dirty="0" err="1">
                <a:latin typeface="Times" pitchFamily="2" charset="0"/>
              </a:rPr>
              <a:t>Bhaunai</a:t>
            </a:r>
            <a:r>
              <a:rPr lang="en-US" sz="2900" b="1" dirty="0">
                <a:latin typeface="Times" pitchFamily="2" charset="0"/>
              </a:rPr>
              <a:t> </a:t>
            </a:r>
            <a:r>
              <a:rPr lang="en-US" sz="2900" b="1" dirty="0" err="1">
                <a:latin typeface="Times" pitchFamily="2" charset="0"/>
              </a:rPr>
              <a:t>Samye</a:t>
            </a:r>
            <a:r>
              <a:rPr lang="en-US" sz="2900" b="1" dirty="0">
                <a:latin typeface="Times" pitchFamily="2" charset="0"/>
              </a:rPr>
              <a:t> </a:t>
            </a:r>
            <a:r>
              <a:rPr lang="en-US" sz="2900" b="1" dirty="0" err="1">
                <a:latin typeface="Times" pitchFamily="2" charset="0"/>
              </a:rPr>
              <a:t>Ahyekocha</a:t>
            </a:r>
            <a:br>
              <a:rPr lang="en-US" sz="2900" b="1" dirty="0">
                <a:latin typeface="Times" pitchFamily="2" charset="0"/>
              </a:rPr>
            </a:br>
            <a:r>
              <a:rPr lang="en-US" sz="2900" b="1" dirty="0">
                <a:latin typeface="Times" pitchFamily="2" charset="0"/>
              </a:rPr>
              <a:t> </a:t>
            </a:r>
            <a:r>
              <a:rPr lang="ne-NP" sz="2900" b="1" dirty="0">
                <a:latin typeface="Times" pitchFamily="2" charset="0"/>
              </a:rPr>
              <a:t>स्वर्गले यहाँ बस्ने ठाउँ पाएको छ!</a:t>
            </a:r>
            <a:r>
              <a:rPr lang="en-US" sz="2900" b="1" dirty="0">
                <a:latin typeface="Times" pitchFamily="2" charset="0"/>
              </a:rPr>
              <a:t> -2</a:t>
            </a:r>
            <a:br>
              <a:rPr lang="en-US" sz="2900" b="1" dirty="0">
                <a:latin typeface="Times" pitchFamily="2" charset="0"/>
              </a:rPr>
            </a:br>
            <a:r>
              <a:rPr lang="en-US" sz="2900" b="1" dirty="0" err="1">
                <a:latin typeface="Times" pitchFamily="2" charset="0"/>
              </a:rPr>
              <a:t>Sworghaley</a:t>
            </a:r>
            <a:r>
              <a:rPr lang="en-US" sz="2900" b="1" dirty="0">
                <a:latin typeface="Times" pitchFamily="2" charset="0"/>
              </a:rPr>
              <a:t> </a:t>
            </a:r>
            <a:r>
              <a:rPr lang="en-US" sz="2900" b="1" dirty="0" err="1">
                <a:latin typeface="Times" pitchFamily="2" charset="0"/>
              </a:rPr>
              <a:t>Yaha</a:t>
            </a:r>
            <a:r>
              <a:rPr lang="en-US" sz="2900" b="1" dirty="0">
                <a:latin typeface="Times" pitchFamily="2" charset="0"/>
              </a:rPr>
              <a:t> </a:t>
            </a:r>
            <a:r>
              <a:rPr lang="en-US" sz="2900" b="1" dirty="0" err="1">
                <a:latin typeface="Times" pitchFamily="2" charset="0"/>
              </a:rPr>
              <a:t>Basnai</a:t>
            </a:r>
            <a:r>
              <a:rPr lang="en-US" sz="2900" b="1" dirty="0">
                <a:latin typeface="Times" pitchFamily="2" charset="0"/>
              </a:rPr>
              <a:t> </a:t>
            </a:r>
            <a:r>
              <a:rPr lang="en-US" sz="2900" b="1" dirty="0" err="1">
                <a:latin typeface="Times" pitchFamily="2" charset="0"/>
              </a:rPr>
              <a:t>Thau</a:t>
            </a:r>
            <a:r>
              <a:rPr lang="en-US" sz="2900" b="1" dirty="0">
                <a:latin typeface="Times" pitchFamily="2" charset="0"/>
              </a:rPr>
              <a:t> </a:t>
            </a:r>
            <a:r>
              <a:rPr lang="en-US" sz="2900" b="1" dirty="0" err="1">
                <a:latin typeface="Times" pitchFamily="2" charset="0"/>
              </a:rPr>
              <a:t>Payekocha</a:t>
            </a:r>
            <a:br>
              <a:rPr lang="en-US" sz="2900" b="1" dirty="0">
                <a:latin typeface="Times" pitchFamily="2" charset="0"/>
              </a:rPr>
            </a:br>
            <a:r>
              <a:rPr lang="ne-NP" sz="2900" b="1" dirty="0">
                <a:latin typeface="Times" pitchFamily="2" charset="0"/>
              </a:rPr>
              <a:t>यसैले आऔं</a:t>
            </a:r>
            <a:r>
              <a:rPr lang="en-US" sz="2900" b="1" dirty="0">
                <a:latin typeface="Times" pitchFamily="2" charset="0"/>
              </a:rPr>
              <a:t>, </a:t>
            </a:r>
            <a:r>
              <a:rPr lang="ne-NP" sz="2900" b="1" dirty="0">
                <a:latin typeface="Times" pitchFamily="2" charset="0"/>
              </a:rPr>
              <a:t>हात समाऔं</a:t>
            </a:r>
            <a:r>
              <a:rPr lang="en-US" sz="2900" b="1" dirty="0">
                <a:latin typeface="Times" pitchFamily="2" charset="0"/>
              </a:rPr>
              <a:t>, </a:t>
            </a:r>
            <a:r>
              <a:rPr lang="ne-NP" sz="2900" b="1" dirty="0">
                <a:latin typeface="Times" pitchFamily="2" charset="0"/>
              </a:rPr>
              <a:t>जिवित पत्थर जोड़िन्दै जाऔं।</a:t>
            </a:r>
            <a:br>
              <a:rPr lang="en-US" sz="2900" b="1" dirty="0">
                <a:latin typeface="Times" pitchFamily="2" charset="0"/>
              </a:rPr>
            </a:br>
            <a:r>
              <a:rPr lang="en-US" sz="2900" b="1" dirty="0">
                <a:latin typeface="Times" pitchFamily="2" charset="0"/>
              </a:rPr>
              <a:t>( </a:t>
            </a:r>
            <a:r>
              <a:rPr lang="en-US" sz="2900" b="1" dirty="0" err="1">
                <a:latin typeface="Times" pitchFamily="2" charset="0"/>
              </a:rPr>
              <a:t>Yesailey</a:t>
            </a:r>
            <a:r>
              <a:rPr lang="en-US" sz="2900" b="1" dirty="0">
                <a:latin typeface="Times" pitchFamily="2" charset="0"/>
              </a:rPr>
              <a:t> Ahau </a:t>
            </a:r>
            <a:r>
              <a:rPr lang="en-US" sz="2900" b="1" dirty="0" err="1">
                <a:latin typeface="Times" pitchFamily="2" charset="0"/>
              </a:rPr>
              <a:t>Haata</a:t>
            </a:r>
            <a:r>
              <a:rPr lang="en-US" sz="2900" b="1" dirty="0">
                <a:latin typeface="Times" pitchFamily="2" charset="0"/>
              </a:rPr>
              <a:t> </a:t>
            </a:r>
            <a:r>
              <a:rPr lang="en-US" sz="2900" b="1" dirty="0" err="1">
                <a:latin typeface="Times" pitchFamily="2" charset="0"/>
              </a:rPr>
              <a:t>Samau</a:t>
            </a:r>
            <a:r>
              <a:rPr lang="en-US" sz="2900" b="1" dirty="0">
                <a:latin typeface="Times" pitchFamily="2" charset="0"/>
              </a:rPr>
              <a:t>, </a:t>
            </a:r>
            <a:r>
              <a:rPr lang="en-US" sz="2900" b="1" dirty="0" err="1">
                <a:latin typeface="Times" pitchFamily="2" charset="0"/>
              </a:rPr>
              <a:t>Jivit</a:t>
            </a:r>
            <a:r>
              <a:rPr lang="en-US" sz="2900" b="1" dirty="0">
                <a:latin typeface="Times" pitchFamily="2" charset="0"/>
              </a:rPr>
              <a:t> </a:t>
            </a:r>
            <a:r>
              <a:rPr lang="en-US" sz="2900" b="1" dirty="0" err="1">
                <a:latin typeface="Times" pitchFamily="2" charset="0"/>
              </a:rPr>
              <a:t>Patar</a:t>
            </a:r>
            <a:r>
              <a:rPr lang="en-US" sz="2900" b="1" dirty="0">
                <a:latin typeface="Times" pitchFamily="2" charset="0"/>
              </a:rPr>
              <a:t> </a:t>
            </a:r>
            <a:r>
              <a:rPr lang="en-US" sz="2900" b="1" dirty="0" err="1">
                <a:latin typeface="Times" pitchFamily="2" charset="0"/>
              </a:rPr>
              <a:t>Jodindai</a:t>
            </a:r>
            <a:r>
              <a:rPr lang="en-US" sz="2900" b="1" dirty="0">
                <a:latin typeface="Times" pitchFamily="2" charset="0"/>
              </a:rPr>
              <a:t> </a:t>
            </a:r>
            <a:r>
              <a:rPr lang="en-US" sz="2900" b="1" dirty="0" err="1">
                <a:latin typeface="Times" pitchFamily="2" charset="0"/>
              </a:rPr>
              <a:t>Jhau</a:t>
            </a:r>
            <a:r>
              <a:rPr lang="en-US" sz="2900" b="1" dirty="0">
                <a:latin typeface="Times" pitchFamily="2" charset="0"/>
              </a:rPr>
              <a:t> )2</a:t>
            </a:r>
            <a:r>
              <a:rPr lang="ne-NP" sz="2900" b="1" dirty="0">
                <a:latin typeface="Times" pitchFamily="2" charset="0"/>
              </a:rPr>
              <a:t> </a:t>
            </a:r>
            <a:br>
              <a:rPr lang="en-US" sz="2900" b="1" dirty="0">
                <a:latin typeface="Times" pitchFamily="2" charset="0"/>
              </a:rPr>
            </a:br>
            <a:r>
              <a:rPr lang="ne-NP" sz="2900" b="1" dirty="0">
                <a:latin typeface="Times" pitchFamily="2" charset="0"/>
              </a:rPr>
              <a:t>शिर ढुंगो यो घरको येशू बनिएको छ। </a:t>
            </a:r>
            <a:br>
              <a:rPr lang="en-US" sz="2900" b="1" dirty="0">
                <a:latin typeface="Times" pitchFamily="2" charset="0"/>
              </a:rPr>
            </a:br>
            <a:r>
              <a:rPr lang="en-US" sz="2900" b="1" dirty="0">
                <a:latin typeface="Times" pitchFamily="2" charset="0"/>
              </a:rPr>
              <a:t>( </a:t>
            </a:r>
            <a:r>
              <a:rPr lang="en-US" sz="2900" b="1" dirty="0" err="1">
                <a:latin typeface="Times" pitchFamily="2" charset="0"/>
              </a:rPr>
              <a:t>Shirdungo</a:t>
            </a:r>
            <a:r>
              <a:rPr lang="en-US" sz="2900" b="1" dirty="0">
                <a:latin typeface="Times" pitchFamily="2" charset="0"/>
              </a:rPr>
              <a:t> </a:t>
            </a:r>
            <a:r>
              <a:rPr lang="en-US" sz="2900" b="1" dirty="0" err="1">
                <a:latin typeface="Times" pitchFamily="2" charset="0"/>
              </a:rPr>
              <a:t>Yo</a:t>
            </a:r>
            <a:r>
              <a:rPr lang="en-US" sz="2900" b="1" dirty="0">
                <a:latin typeface="Times" pitchFamily="2" charset="0"/>
              </a:rPr>
              <a:t> </a:t>
            </a:r>
            <a:r>
              <a:rPr lang="en-US" sz="2900" b="1" dirty="0" err="1">
                <a:latin typeface="Times" pitchFamily="2" charset="0"/>
              </a:rPr>
              <a:t>Gharko</a:t>
            </a:r>
            <a:r>
              <a:rPr lang="en-US" sz="2900" b="1" dirty="0">
                <a:latin typeface="Times" pitchFamily="2" charset="0"/>
              </a:rPr>
              <a:t> </a:t>
            </a:r>
            <a:r>
              <a:rPr lang="en-US" sz="2900" b="1" dirty="0" err="1">
                <a:latin typeface="Times" pitchFamily="2" charset="0"/>
              </a:rPr>
              <a:t>Yeshu</a:t>
            </a:r>
            <a:r>
              <a:rPr lang="en-US" sz="2900" b="1" dirty="0">
                <a:latin typeface="Times" pitchFamily="2" charset="0"/>
              </a:rPr>
              <a:t> </a:t>
            </a:r>
            <a:r>
              <a:rPr lang="en-US" sz="2900" b="1" dirty="0" err="1">
                <a:latin typeface="Times" pitchFamily="2" charset="0"/>
              </a:rPr>
              <a:t>Bhaniyeko</a:t>
            </a:r>
            <a:r>
              <a:rPr lang="en-US" sz="2900" b="1" dirty="0">
                <a:latin typeface="Times" pitchFamily="2" charset="0"/>
              </a:rPr>
              <a:t> Cha</a:t>
            </a:r>
            <a:br>
              <a:rPr lang="en-US" sz="2900" b="1" dirty="0">
                <a:latin typeface="Times" pitchFamily="2" charset="0"/>
              </a:rPr>
            </a:br>
            <a:r>
              <a:rPr lang="ne-NP" sz="2900" b="1" dirty="0">
                <a:latin typeface="Times" pitchFamily="2" charset="0"/>
              </a:rPr>
              <a:t>उहाँसगैं जोडिन्दै जाने समय आएको छ।</a:t>
            </a:r>
            <a:br>
              <a:rPr lang="en-US" sz="2900" b="1" dirty="0">
                <a:latin typeface="Times" pitchFamily="2" charset="0"/>
              </a:rPr>
            </a:br>
            <a:r>
              <a:rPr lang="en-US" sz="2900" b="1" dirty="0" err="1">
                <a:latin typeface="Times" pitchFamily="2" charset="0"/>
              </a:rPr>
              <a:t>Uaha</a:t>
            </a:r>
            <a:r>
              <a:rPr lang="en-US" sz="2900" b="1" dirty="0">
                <a:latin typeface="Times" pitchFamily="2" charset="0"/>
              </a:rPr>
              <a:t> </a:t>
            </a:r>
            <a:r>
              <a:rPr lang="en-US" sz="2900" b="1" dirty="0" err="1">
                <a:latin typeface="Times" pitchFamily="2" charset="0"/>
              </a:rPr>
              <a:t>Sangai</a:t>
            </a:r>
            <a:r>
              <a:rPr lang="en-US" sz="2900" b="1" dirty="0">
                <a:latin typeface="Times" pitchFamily="2" charset="0"/>
              </a:rPr>
              <a:t> </a:t>
            </a:r>
            <a:r>
              <a:rPr lang="en-US" sz="2900" b="1" dirty="0" err="1">
                <a:latin typeface="Times" pitchFamily="2" charset="0"/>
              </a:rPr>
              <a:t>Jodindai</a:t>
            </a:r>
            <a:r>
              <a:rPr lang="en-US" sz="2900" b="1" dirty="0">
                <a:latin typeface="Times" pitchFamily="2" charset="0"/>
              </a:rPr>
              <a:t> Jane </a:t>
            </a:r>
            <a:r>
              <a:rPr lang="en-US" sz="2900" b="1" dirty="0" err="1">
                <a:latin typeface="Times" pitchFamily="2" charset="0"/>
              </a:rPr>
              <a:t>Samye</a:t>
            </a:r>
            <a:r>
              <a:rPr lang="en-US" sz="2900" b="1" dirty="0">
                <a:latin typeface="Times" pitchFamily="2" charset="0"/>
              </a:rPr>
              <a:t> </a:t>
            </a:r>
            <a:r>
              <a:rPr lang="en-US" sz="2900" b="1" dirty="0" err="1">
                <a:latin typeface="Times" pitchFamily="2" charset="0"/>
              </a:rPr>
              <a:t>Ahyeko</a:t>
            </a:r>
            <a:r>
              <a:rPr lang="en-US" sz="2900" b="1" dirty="0">
                <a:latin typeface="Times" pitchFamily="2" charset="0"/>
              </a:rPr>
              <a:t> Cha)2</a:t>
            </a:r>
            <a:endParaRPr lang="en-US" sz="2900" b="1" dirty="0"/>
          </a:p>
        </p:txBody>
      </p:sp>
    </p:spTree>
    <p:extLst>
      <p:ext uri="{BB962C8B-B14F-4D97-AF65-F5344CB8AC3E}">
        <p14:creationId xmlns:p14="http://schemas.microsoft.com/office/powerpoint/2010/main" val="994145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1795760" cy="6610696"/>
          </a:xfrm>
        </p:spPr>
        <p:txBody>
          <a:bodyPr>
            <a:noAutofit/>
          </a:bodyPr>
          <a:lstStyle/>
          <a:p>
            <a:pPr>
              <a:lnSpc>
                <a:spcPct val="150000"/>
              </a:lnSpc>
            </a:pPr>
            <a:r>
              <a:rPr lang="ne-NP" sz="3200" b="1" dirty="0">
                <a:effectLst/>
                <a:latin typeface="Calibri" panose="020F0502020204030204" pitchFamily="34" charset="0"/>
                <a:ea typeface="Calibri" panose="020F0502020204030204" pitchFamily="34" charset="0"/>
                <a:cs typeface="Mangal" panose="02040503050203030202" pitchFamily="18" charset="0"/>
              </a:rPr>
              <a:t>प्रशंसाको ढोका छ मनोहर! राजालाई स्वागत जनाउन!</a:t>
            </a:r>
            <a:br>
              <a:rPr lang="en-US" sz="3200" b="1" dirty="0">
                <a:effectLst/>
                <a:latin typeface="Calibri" panose="020F0502020204030204" pitchFamily="34" charset="0"/>
                <a:ea typeface="Calibri" panose="020F0502020204030204" pitchFamily="34" charset="0"/>
                <a:cs typeface="Mangal" panose="02040503050203030202" pitchFamily="18" charset="0"/>
              </a:rPr>
            </a:br>
            <a:r>
              <a:rPr lang="en-US" sz="3200" b="1" dirty="0" err="1">
                <a:effectLst/>
                <a:latin typeface="Calibri" panose="020F0502020204030204" pitchFamily="34" charset="0"/>
                <a:ea typeface="Calibri" panose="020F0502020204030204" pitchFamily="34" charset="0"/>
                <a:cs typeface="Mangal" panose="02040503050203030202" pitchFamily="18" charset="0"/>
              </a:rPr>
              <a:t>Prasamshako</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Dhoka</a:t>
            </a:r>
            <a:r>
              <a:rPr lang="en-US" sz="3200" b="1" dirty="0">
                <a:effectLst/>
                <a:latin typeface="Calibri" panose="020F0502020204030204" pitchFamily="34" charset="0"/>
                <a:ea typeface="Calibri" panose="020F0502020204030204" pitchFamily="34" charset="0"/>
                <a:cs typeface="Mangal" panose="02040503050203030202" pitchFamily="18" charset="0"/>
              </a:rPr>
              <a:t> Cha </a:t>
            </a:r>
            <a:r>
              <a:rPr lang="en-US" sz="3200" b="1" dirty="0" err="1">
                <a:effectLst/>
                <a:latin typeface="Calibri" panose="020F0502020204030204" pitchFamily="34" charset="0"/>
                <a:ea typeface="Calibri" panose="020F0502020204030204" pitchFamily="34" charset="0"/>
                <a:cs typeface="Mangal" panose="02040503050203030202" pitchFamily="18" charset="0"/>
              </a:rPr>
              <a:t>Manohaar</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Rajlai</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Swagat</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Janauna</a:t>
            </a:r>
            <a:br>
              <a:rPr lang="en-US" sz="3200" b="1" dirty="0">
                <a:effectLst/>
                <a:latin typeface="Calibri" panose="020F0502020204030204" pitchFamily="34" charset="0"/>
                <a:ea typeface="Calibri" panose="020F0502020204030204" pitchFamily="34" charset="0"/>
                <a:cs typeface="Mangal" panose="02040503050203030202" pitchFamily="18" charset="0"/>
              </a:rPr>
            </a:br>
            <a:r>
              <a:rPr lang="ne-NP" sz="3200" b="1" dirty="0">
                <a:effectLst/>
                <a:latin typeface="Calibri" panose="020F0502020204030204" pitchFamily="34" charset="0"/>
                <a:ea typeface="Calibri" panose="020F0502020204030204" pitchFamily="34" charset="0"/>
                <a:cs typeface="Mangal" panose="02040503050203030202" pitchFamily="18" charset="0"/>
              </a:rPr>
              <a:t>को हुन् उनी राजा वैभवको आउँछन् आफ्नो सिंहासन</a:t>
            </a:r>
            <a:br>
              <a:rPr lang="en-US" sz="3200" b="1" dirty="0">
                <a:effectLst/>
                <a:latin typeface="Mangal" panose="02040503050203030202" pitchFamily="18" charset="0"/>
                <a:ea typeface="Calibri" panose="020F0502020204030204" pitchFamily="34" charset="0"/>
                <a:cs typeface="Mangal" panose="02040503050203030202" pitchFamily="18" charset="0"/>
              </a:rPr>
            </a:br>
            <a:r>
              <a:rPr lang="ne-NP" sz="3200" b="1" dirty="0">
                <a:effectLst/>
                <a:latin typeface="Calibri" panose="020F0502020204030204" pitchFamily="34" charset="0"/>
                <a:ea typeface="Calibri" panose="020F0502020204030204" pitchFamily="34" charset="0"/>
                <a:cs typeface="Mangal" panose="02040503050203030202" pitchFamily="18" charset="0"/>
              </a:rPr>
              <a:t>बसाउन</a:t>
            </a:r>
            <a:r>
              <a:rPr lang="en-US" sz="3200" b="1" dirty="0">
                <a:effectLst/>
                <a:latin typeface="Mangal" panose="02040503050203030202" pitchFamily="18" charset="0"/>
                <a:ea typeface="Calibri" panose="020F0502020204030204" pitchFamily="34" charset="0"/>
                <a:cs typeface="Mangal" panose="02040503050203030202" pitchFamily="18" charset="0"/>
              </a:rPr>
              <a:t>?</a:t>
            </a:r>
            <a:br>
              <a:rPr lang="en-US" sz="3200" b="1" dirty="0">
                <a:effectLst/>
                <a:latin typeface="Calibri" panose="020F0502020204030204" pitchFamily="34" charset="0"/>
                <a:ea typeface="Calibri" panose="020F0502020204030204" pitchFamily="34" charset="0"/>
                <a:cs typeface="Mangal" panose="02040503050203030202" pitchFamily="18" charset="0"/>
              </a:rPr>
            </a:br>
            <a:r>
              <a:rPr lang="en-US" sz="3200" b="1" dirty="0">
                <a:effectLst/>
                <a:latin typeface="Calibri" panose="020F0502020204030204" pitchFamily="34" charset="0"/>
                <a:ea typeface="Calibri" panose="020F0502020204030204" pitchFamily="34" charset="0"/>
                <a:cs typeface="Mangal" panose="02040503050203030202" pitchFamily="18" charset="0"/>
              </a:rPr>
              <a:t>Ko Hun Uni Raja </a:t>
            </a:r>
            <a:r>
              <a:rPr lang="en-US" sz="3200" b="1" dirty="0" err="1">
                <a:effectLst/>
                <a:latin typeface="Calibri" panose="020F0502020204030204" pitchFamily="34" charset="0"/>
                <a:ea typeface="Calibri" panose="020F0502020204030204" pitchFamily="34" charset="0"/>
                <a:cs typeface="Mangal" panose="02040503050203030202" pitchFamily="18" charset="0"/>
              </a:rPr>
              <a:t>Vaivavko</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Ahauchan</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Afno</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Sihasan</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Basauna</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ne-NP" sz="3200" b="1" dirty="0">
                <a:effectLst/>
                <a:latin typeface="Calibri" panose="020F0502020204030204" pitchFamily="34" charset="0"/>
                <a:ea typeface="Calibri" panose="020F0502020204030204" pitchFamily="34" charset="0"/>
                <a:cs typeface="Mangal" panose="02040503050203030202" pitchFamily="18" charset="0"/>
              </a:rPr>
              <a:t>2</a:t>
            </a:r>
            <a:br>
              <a:rPr lang="en-US" sz="3200" b="1" dirty="0">
                <a:effectLst/>
                <a:latin typeface="Calibri" panose="020F0502020204030204" pitchFamily="34" charset="0"/>
                <a:ea typeface="Calibri" panose="020F0502020204030204" pitchFamily="34" charset="0"/>
                <a:cs typeface="Mangal" panose="02040503050203030202" pitchFamily="18" charset="0"/>
              </a:rPr>
            </a:b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ne-NP" sz="3200" b="1" dirty="0">
                <a:effectLst/>
                <a:latin typeface="Calibri" panose="020F0502020204030204" pitchFamily="34" charset="0"/>
                <a:ea typeface="Calibri" panose="020F0502020204030204" pitchFamily="34" charset="0"/>
                <a:cs typeface="Mangal" panose="02040503050203030202" pitchFamily="18" charset="0"/>
              </a:rPr>
              <a:t>सनातनको ढोका यो हेर खोलिएको छ।</a:t>
            </a:r>
            <a:br>
              <a:rPr lang="en-US" sz="3200" b="1" dirty="0">
                <a:effectLst/>
                <a:latin typeface="Calibri" panose="020F0502020204030204" pitchFamily="34" charset="0"/>
                <a:ea typeface="Calibri" panose="020F0502020204030204" pitchFamily="34" charset="0"/>
                <a:cs typeface="Mangal" panose="02040503050203030202" pitchFamily="18" charset="0"/>
              </a:rPr>
            </a:br>
            <a:r>
              <a:rPr lang="ne-NP" sz="3200" b="1" dirty="0">
                <a:effectLst/>
                <a:latin typeface="Calibri" panose="020F0502020204030204" pitchFamily="34" charset="0"/>
                <a:ea typeface="Calibri" panose="020F0502020204030204" pitchFamily="34" charset="0"/>
                <a:cs typeface="Mangal" panose="02040503050203030202" pitchFamily="18" charset="0"/>
              </a:rPr>
              <a:t>(</a:t>
            </a:r>
            <a:r>
              <a:rPr lang="en-US" sz="3200" b="1" dirty="0" err="1">
                <a:effectLst/>
                <a:latin typeface="Calibri" panose="020F0502020204030204" pitchFamily="34" charset="0"/>
                <a:ea typeface="Calibri" panose="020F0502020204030204" pitchFamily="34" charset="0"/>
                <a:cs typeface="Mangal" panose="02040503050203030202" pitchFamily="18" charset="0"/>
              </a:rPr>
              <a:t>Sanatanko</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Dhoko</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Yo</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Heera</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Kohileyeko</a:t>
            </a:r>
            <a:r>
              <a:rPr lang="en-US" sz="3200" b="1" dirty="0">
                <a:effectLst/>
                <a:latin typeface="Calibri" panose="020F0502020204030204" pitchFamily="34" charset="0"/>
                <a:ea typeface="Calibri" panose="020F0502020204030204" pitchFamily="34" charset="0"/>
                <a:cs typeface="Mangal" panose="02040503050203030202" pitchFamily="18" charset="0"/>
              </a:rPr>
              <a:t> Cha,</a:t>
            </a:r>
            <a:br>
              <a:rPr lang="en-US" sz="3200" b="1" dirty="0">
                <a:effectLst/>
                <a:latin typeface="Calibri" panose="020F0502020204030204" pitchFamily="34" charset="0"/>
                <a:ea typeface="Calibri" panose="020F0502020204030204" pitchFamily="34" charset="0"/>
                <a:cs typeface="Mangal" panose="02040503050203030202" pitchFamily="18" charset="0"/>
              </a:rPr>
            </a:br>
            <a:r>
              <a:rPr lang="ne-NP" sz="3200" b="1" dirty="0">
                <a:effectLst/>
                <a:latin typeface="Calibri" panose="020F0502020204030204" pitchFamily="34" charset="0"/>
                <a:ea typeface="Calibri" panose="020F0502020204030204" pitchFamily="34" charset="0"/>
                <a:cs typeface="Mangal" panose="02040503050203030202" pitchFamily="18" charset="0"/>
              </a:rPr>
              <a:t> उद्धारको पर्खाल यो आज सजिएको छ। </a:t>
            </a:r>
            <a:br>
              <a:rPr lang="en-US" sz="3200" b="1" dirty="0">
                <a:effectLst/>
                <a:latin typeface="Calibri" panose="020F0502020204030204" pitchFamily="34" charset="0"/>
                <a:ea typeface="Calibri" panose="020F0502020204030204" pitchFamily="34" charset="0"/>
                <a:cs typeface="Mangal" panose="02040503050203030202" pitchFamily="18" charset="0"/>
              </a:rPr>
            </a:br>
            <a:r>
              <a:rPr lang="en-US" sz="3200" b="1" dirty="0" err="1">
                <a:effectLst/>
                <a:latin typeface="Calibri" panose="020F0502020204030204" pitchFamily="34" charset="0"/>
                <a:ea typeface="Calibri" panose="020F0502020204030204" pitchFamily="34" charset="0"/>
                <a:cs typeface="Mangal" panose="02040503050203030202" pitchFamily="18" charset="0"/>
              </a:rPr>
              <a:t>Udarko</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Parkhal</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Yo</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Aaja</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en-US" sz="3200" b="1" dirty="0" err="1">
                <a:effectLst/>
                <a:latin typeface="Calibri" panose="020F0502020204030204" pitchFamily="34" charset="0"/>
                <a:ea typeface="Calibri" panose="020F0502020204030204" pitchFamily="34" charset="0"/>
                <a:cs typeface="Mangal" panose="02040503050203030202" pitchFamily="18" charset="0"/>
              </a:rPr>
              <a:t>Sajhiyekocha</a:t>
            </a:r>
            <a:r>
              <a:rPr lang="en-US" sz="3200" b="1" dirty="0">
                <a:effectLst/>
                <a:latin typeface="Calibri" panose="020F0502020204030204" pitchFamily="34" charset="0"/>
                <a:ea typeface="Calibri" panose="020F0502020204030204" pitchFamily="34" charset="0"/>
                <a:cs typeface="Mangal" panose="02040503050203030202" pitchFamily="18" charset="0"/>
              </a:rPr>
              <a:t> )</a:t>
            </a:r>
            <a:r>
              <a:rPr lang="ne-NP" sz="3200" b="1" dirty="0">
                <a:effectLst/>
                <a:latin typeface="Calibri" panose="020F0502020204030204" pitchFamily="34" charset="0"/>
                <a:ea typeface="Calibri" panose="020F0502020204030204" pitchFamily="34" charset="0"/>
                <a:cs typeface="Mangal" panose="02040503050203030202" pitchFamily="18" charset="0"/>
              </a:rPr>
              <a:t>2</a:t>
            </a:r>
            <a:endParaRPr lang="en-US" sz="4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75638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9CC10-47AA-214E-89C5-35EF93B5B07A}"/>
              </a:ext>
            </a:extLst>
          </p:cNvPr>
          <p:cNvSpPr>
            <a:spLocks noGrp="1"/>
          </p:cNvSpPr>
          <p:nvPr>
            <p:ph type="ctrTitle"/>
          </p:nvPr>
        </p:nvSpPr>
        <p:spPr>
          <a:xfrm>
            <a:off x="0" y="0"/>
            <a:ext cx="11795760" cy="6391448"/>
          </a:xfrm>
        </p:spPr>
        <p:txBody>
          <a:bodyPr>
            <a:noAutofit/>
          </a:bodyPr>
          <a:lstStyle/>
          <a:p>
            <a:pPr marL="0" marR="0">
              <a:lnSpc>
                <a:spcPct val="150000"/>
              </a:lnSpc>
              <a:spcBef>
                <a:spcPts val="0"/>
              </a:spcBef>
              <a:spcAft>
                <a:spcPts val="0"/>
              </a:spcAft>
            </a:pPr>
            <a:r>
              <a:rPr lang="ne-NP" sz="4600" b="1" dirty="0">
                <a:effectLst/>
                <a:latin typeface="Calibri" panose="020F0502020204030204" pitchFamily="34" charset="0"/>
                <a:ea typeface="Calibri" panose="020F0502020204030204" pitchFamily="34" charset="0"/>
                <a:cs typeface="Mangal" panose="02040503050203030202" pitchFamily="18" charset="0"/>
              </a:rPr>
              <a:t>हेर्न तिम्रो राजालाई झुकेको शिरलाई उठाऊ</a:t>
            </a:r>
            <a:br>
              <a:rPr lang="en-US" sz="4600" b="1" dirty="0">
                <a:effectLst/>
                <a:latin typeface="Calibri" panose="020F0502020204030204" pitchFamily="34" charset="0"/>
                <a:ea typeface="Calibri" panose="020F0502020204030204" pitchFamily="34" charset="0"/>
                <a:cs typeface="Mangal" panose="02040503050203030202" pitchFamily="18" charset="0"/>
              </a:rPr>
            </a:br>
            <a:r>
              <a:rPr lang="ne-NP"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Herna</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Timro</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Rajalai</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Jukaiko</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Shiralai</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Uthau</a:t>
            </a:r>
            <a:r>
              <a:rPr lang="en-US" sz="4600" b="1" dirty="0">
                <a:effectLst/>
                <a:latin typeface="Calibri" panose="020F0502020204030204" pitchFamily="34" charset="0"/>
                <a:ea typeface="Calibri" panose="020F0502020204030204" pitchFamily="34" charset="0"/>
                <a:cs typeface="Calibri" panose="020F0502020204030204" pitchFamily="34" charset="0"/>
              </a:rPr>
              <a:t> )2</a:t>
            </a:r>
            <a:br>
              <a:rPr lang="en-US" sz="4600" b="1" dirty="0">
                <a:effectLst/>
                <a:latin typeface="Calibri" panose="020F0502020204030204" pitchFamily="34" charset="0"/>
                <a:ea typeface="Calibri" panose="020F0502020204030204" pitchFamily="34" charset="0"/>
                <a:cs typeface="Mangal" panose="02040503050203030202" pitchFamily="18" charset="0"/>
              </a:rPr>
            </a:br>
            <a:r>
              <a:rPr lang="ne-NP" sz="4600" b="1" dirty="0">
                <a:effectLst/>
                <a:latin typeface="Calibri" panose="020F0502020204030204" pitchFamily="34" charset="0"/>
                <a:ea typeface="Calibri" panose="020F0502020204030204" pitchFamily="34" charset="0"/>
                <a:cs typeface="Mangal" panose="02040503050203030202" pitchFamily="18" charset="0"/>
              </a:rPr>
              <a:t>अल्फा र ओमेगा राज गर्ने येशू तपाई</a:t>
            </a:r>
            <a:r>
              <a:rPr lang="en-US" sz="4600" b="1" dirty="0">
                <a:effectLst/>
                <a:latin typeface="Calibri" panose="020F0502020204030204" pitchFamily="34" charset="0"/>
                <a:ea typeface="Calibri" panose="020F0502020204030204" pitchFamily="34" charset="0"/>
                <a:cs typeface="Mangal" panose="02040503050203030202" pitchFamily="18" charset="0"/>
              </a:rPr>
              <a:t>,</a:t>
            </a:r>
            <a:br>
              <a:rPr lang="en-US" sz="4600" b="1" dirty="0">
                <a:effectLst/>
                <a:latin typeface="Calibri" panose="020F0502020204030204" pitchFamily="34" charset="0"/>
                <a:ea typeface="Calibri" panose="020F0502020204030204" pitchFamily="34" charset="0"/>
                <a:cs typeface="Mangal" panose="02040503050203030202" pitchFamily="18" charset="0"/>
              </a:rPr>
            </a:br>
            <a:r>
              <a:rPr lang="en-US" sz="4600" b="1" dirty="0">
                <a:effectLst/>
                <a:latin typeface="Calibri" panose="020F0502020204030204" pitchFamily="34" charset="0"/>
                <a:ea typeface="Calibri" panose="020F0502020204030204" pitchFamily="34" charset="0"/>
                <a:cs typeface="Calibri" panose="020F0502020204030204" pitchFamily="34" charset="0"/>
              </a:rPr>
              <a:t>(Alpha Ra Omega </a:t>
            </a:r>
            <a:r>
              <a:rPr lang="en-US" sz="4600" b="1" dirty="0" err="1">
                <a:effectLst/>
                <a:latin typeface="Calibri" panose="020F0502020204030204" pitchFamily="34" charset="0"/>
                <a:ea typeface="Calibri" panose="020F0502020204030204" pitchFamily="34" charset="0"/>
                <a:cs typeface="Calibri" panose="020F0502020204030204" pitchFamily="34" charset="0"/>
              </a:rPr>
              <a:t>Raaj</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Garnai</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Yeshu</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Tapai</a:t>
            </a:r>
            <a:br>
              <a:rPr lang="en-US" sz="4600" b="1" dirty="0">
                <a:effectLst/>
                <a:latin typeface="Calibri" panose="020F0502020204030204" pitchFamily="34" charset="0"/>
                <a:ea typeface="Calibri" panose="020F0502020204030204" pitchFamily="34" charset="0"/>
                <a:cs typeface="Mangal" panose="02040503050203030202" pitchFamily="18" charset="0"/>
              </a:rPr>
            </a:br>
            <a:r>
              <a:rPr lang="ne-NP" sz="4600" b="1" dirty="0">
                <a:effectLst/>
                <a:latin typeface="Calibri" panose="020F0502020204030204" pitchFamily="34" charset="0"/>
                <a:ea typeface="Calibri" panose="020F0502020204030204" pitchFamily="34" charset="0"/>
                <a:cs typeface="Mangal" panose="02040503050203030202" pitchFamily="18" charset="0"/>
              </a:rPr>
              <a:t> धार्मिक्ताले तपाईको भर्नोस् यो भवनलाई।</a:t>
            </a:r>
            <a:br>
              <a:rPr lang="en-US" sz="4600" b="1" dirty="0">
                <a:effectLst/>
                <a:latin typeface="Calibri" panose="020F0502020204030204" pitchFamily="34" charset="0"/>
                <a:ea typeface="Calibri" panose="020F0502020204030204" pitchFamily="34" charset="0"/>
                <a:cs typeface="Mangal" panose="02040503050203030202" pitchFamily="18" charset="0"/>
              </a:rPr>
            </a:br>
            <a:r>
              <a:rPr lang="en-US" sz="4600" b="1" dirty="0" err="1">
                <a:effectLst/>
                <a:latin typeface="Calibri" panose="020F0502020204030204" pitchFamily="34" charset="0"/>
                <a:ea typeface="Calibri" panose="020F0502020204030204" pitchFamily="34" charset="0"/>
                <a:cs typeface="Calibri" panose="020F0502020204030204" pitchFamily="34" charset="0"/>
              </a:rPr>
              <a:t>Darmiktaley</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Tapaiko</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Barnuhosh</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Yo</a:t>
            </a:r>
            <a:r>
              <a:rPr lang="en-US" sz="4600" b="1" dirty="0">
                <a:effectLst/>
                <a:latin typeface="Calibri" panose="020F0502020204030204" pitchFamily="34" charset="0"/>
                <a:ea typeface="Calibri" panose="020F0502020204030204" pitchFamily="34" charset="0"/>
                <a:cs typeface="Calibri" panose="020F0502020204030204" pitchFamily="34" charset="0"/>
              </a:rPr>
              <a:t> </a:t>
            </a:r>
            <a:r>
              <a:rPr lang="en-US" sz="4600" b="1" dirty="0" err="1">
                <a:effectLst/>
                <a:latin typeface="Calibri" panose="020F0502020204030204" pitchFamily="34" charset="0"/>
                <a:ea typeface="Calibri" panose="020F0502020204030204" pitchFamily="34" charset="0"/>
                <a:cs typeface="Calibri" panose="020F0502020204030204" pitchFamily="34" charset="0"/>
              </a:rPr>
              <a:t>Bhauanlai</a:t>
            </a:r>
            <a:r>
              <a:rPr lang="en-US" sz="4600" b="1" dirty="0">
                <a:effectLst/>
                <a:latin typeface="Calibri" panose="020F0502020204030204" pitchFamily="34" charset="0"/>
                <a:ea typeface="Calibri" panose="020F0502020204030204" pitchFamily="34" charset="0"/>
                <a:cs typeface="Calibri" panose="020F0502020204030204" pitchFamily="34" charset="0"/>
              </a:rPr>
              <a:t> )2</a:t>
            </a:r>
            <a:endParaRPr lang="en-US" sz="4600" b="1" dirty="0">
              <a:effectLst/>
              <a:latin typeface="Calibri" panose="020F0502020204030204" pitchFamily="34" charset="0"/>
              <a:ea typeface="Calibri" panose="020F0502020204030204" pitchFamily="34" charset="0"/>
              <a:cs typeface="Mangal" panose="02040503050203030202" pitchFamily="18" charset="0"/>
            </a:endParaRPr>
          </a:p>
        </p:txBody>
      </p:sp>
    </p:spTree>
    <p:extLst>
      <p:ext uri="{BB962C8B-B14F-4D97-AF65-F5344CB8AC3E}">
        <p14:creationId xmlns:p14="http://schemas.microsoft.com/office/powerpoint/2010/main" val="3834172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TotalTime>
  <Words>217</Words>
  <Application>Microsoft Macintosh PowerPoint</Application>
  <PresentationFormat>Widescreen</PresentationFormat>
  <Paragraphs>3</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Calibri</vt:lpstr>
      <vt:lpstr>Calibri Light</vt:lpstr>
      <vt:lpstr>Mangal</vt:lpstr>
      <vt:lpstr>Times</vt:lpstr>
      <vt:lpstr>Times New Roman</vt:lpstr>
      <vt:lpstr>Office Theme</vt:lpstr>
      <vt:lpstr>येशूको घर बनाउने समय आएको छ Yeshuko Ghar Bhaunai Samye Ahyekocha  स्वर्गले यहाँ बस्ने ठाउँ पाएको छ! -2 Sworghaley Yaha Basnai Thau Payekocha यसैले आऔं, हात समाऔं, जिवित पत्थर जोड़िन्दै जाऔं। ( Yesailey Ahau Haata Samau, Jivit Patar Jodindai Jhau )2  शिर ढुंगो यो घरको येशू बनिएको छ।  ( Shirdungo Yo Gharko Yeshu Bhaniyeko Cha उहाँसगैं जोडिन्दै जाने समय आएको छ। Uaha Sangai Jodindai Jane Samye Ahyeko Cha)2</vt:lpstr>
      <vt:lpstr>प्रशंसाको ढोका छ मनोहर! राजालाई स्वागत जनाउन! Prasamshako Dhoka Cha Manohaar, Rajlai Swagat Janauna को हुन् उनी राजा वैभवको आउँछन् आफ्नो सिंहासन बसाउन? Ko Hun Uni Raja Vaivavko, Ahauchan Afno Sihasan Basauna )2  सनातनको ढोका यो हेर खोलिएको छ। (Sanatanko Dhoko Yo Heera Kohileyeko Cha,  उद्धारको पर्खाल यो आज सजिएको छ।  Udarko Parkhal Yo Aaja Sajhiyekocha )2</vt:lpstr>
      <vt:lpstr>हेर्न तिम्रो राजालाई झुकेको शिरलाई उठाऊ ( Herna Timro Rajalai Jukaiko Shiralai Uthau )2 अल्फा र ओमेगा राज गर्ने येशू तपाई, (Alpha Ra Omega Raaj Garnai Yeshu Tapai  धार्मिक्ताले तपाईको भर्नोस् यो भवनलाई। Darmiktaley Tapaiko Barnuhosh Yo Bhauanlai )2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येशूको घर बनाउने समय आएको छ Yeshuko Ghar Bhaunai Samye Ahyekocha  स्वर्गले यहाँ बस्ने ठाउँ पाएको छ! -2 Sworghaley Yaha Basnai Thau Payekocha यसैले आऔं, हात समाऔं, जिवित पत्थर जोड़िन्दै जाऔं। ( Yesailey Ahau Haata Samau, Jivit Patar Jodindai Jhau )2  शिर ढुंगो यो घरको येशू बनिएको छ।  ( Shirdungo Yo Gharko Yeshu Bhaniyeko Cha उहाँसगैं जोडिन्दै जाने समय आएको छ। Uaha Sangai Jodindai Jane Samye Ahyeko Cha)2  </dc:title>
  <dc:creator>Bhuwan Basnet</dc:creator>
  <cp:lastModifiedBy>Bhuwan Basnet</cp:lastModifiedBy>
  <cp:revision>2</cp:revision>
  <dcterms:created xsi:type="dcterms:W3CDTF">2021-09-12T00:58:48Z</dcterms:created>
  <dcterms:modified xsi:type="dcterms:W3CDTF">2021-09-12T01:13:10Z</dcterms:modified>
</cp:coreProperties>
</file>