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49"/>
    <p:restoredTop sz="95755"/>
  </p:normalViewPr>
  <p:slideViewPr>
    <p:cSldViewPr snapToGrid="0" snapToObjects="1">
      <p:cViewPr varScale="1">
        <p:scale>
          <a:sx n="110" d="100"/>
          <a:sy n="110" d="100"/>
        </p:scale>
        <p:origin x="7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7ACBC-2F52-2545-BFD9-36782D5FA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73F5E2-5C02-0D46-873A-BF7AC9B53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29709-72E7-E048-9EE3-448FB124B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C8D32-A880-0241-9292-F3F3A3540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D71C0-14DC-244D-8F61-E01F69B35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19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202CD-DD2F-9640-A63A-BEBB07BE7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954CC-DC31-8F49-BC4B-22FA7B27A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C87C6-81BC-2744-BFF0-E8AAA2C70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C1C93-179C-034B-B528-2177EA506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59F2E-9A39-8C4C-9080-F24BD982C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8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BED81-BCA1-0544-9372-C4FAED7D3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B4D85-C757-7842-8946-9C29879B7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481F4-10FC-9646-87A8-81003ECC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68C88-96C2-9F4C-8DA2-EBFF30A4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0EA51-FAC5-B545-A4EC-F18D68950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D8EA1-3CD0-0B4C-A652-98F5D858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AAE99-3D58-694D-BEEF-C6F6D8B17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F41CA8-EF89-6143-9845-706B6B71B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BEFA14-037E-254C-B688-156C32880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4A535-359A-624E-935D-2D5B3A3BC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527D4-8B44-D948-A9B0-48CE9A07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03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64506-5829-F54F-A9A2-D4F02A16A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38321-5937-0640-AE18-DDC8E2D2D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32703-2A46-674C-9FDF-29780D774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3ED4D0-9AB7-BA44-B0DF-1974E6CB5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2405F8-264E-BE4A-A44B-26A55719F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1B496F-54CA-9D4C-B384-D9A940B3E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D8B9DF-1B89-D948-ABA4-85D0EF63F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CE1AA9-3B81-5E4A-BB48-83D4D1CBD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24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EEAEE-6B76-BA42-860A-15BB1E1AE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62041A-AF52-9D4D-98EF-0AE7D3709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6F6B6D-6537-1744-88A3-F95778D9B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B60675-9C87-1E4D-9966-874D43F9A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57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C23AD8-6FA6-2647-8555-2F7B782AD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5C81FC-5BD0-9F45-8C7A-E3D630D0A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8A44A-4810-CD46-8FFA-2D7E1A401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8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A92E3-0B60-0D49-84FD-05BD68B1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24EFE-97E6-3C40-BEC5-3CCD6BA52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06801-188D-E94F-88B4-7B05EF523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5458E-16B1-0F4C-88F8-11AA1345C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3CDC7-5082-0544-90E0-8B352DBA3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02ECA-AF1A-B24E-94AF-DDA4A5EB8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6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E936A-D6F0-D04A-8B97-FE170D959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F4EF05-4F62-004C-9EEF-AD64F985E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E7E28-0D18-784F-A7EA-77AC30BFF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A28A5-2C25-F849-B470-32FC80019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E9C00-3B95-F94F-B97F-1758082A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35D73-A9FC-BC44-828B-01DDACDD9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9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3D036-B8DE-464B-B777-0FA77BC80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9331C3-BCDF-C646-9683-BC79329E52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45935-0289-A346-A2E1-E46CCD7D5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9FA26-A8E6-C849-A0F6-C82C5E6C7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CCE20-978B-284B-832E-BFDEC44A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35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85B8EF-F46E-5641-8A50-3A02CF25D2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59D96F-DFDA-7E4D-A901-505EB47810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4E172-18D6-0043-8847-770E12D4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E805E-3668-5743-AF46-FF57E5FA6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CF92A-D299-3641-BE72-A4FC8106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24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F88B3-D550-604D-970F-A0D95DC0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CCA88-B70A-7347-9840-D55816B79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3D9E8-A232-944B-A228-0BA7A258B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B4A6F-3B3E-124F-BCCB-4FC82067799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ED317-5764-F846-B8EA-E734AD881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EBD0B-5F66-F745-9576-6266934E68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4B256-7522-B044-B994-3A3E3BF54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68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319764"/>
            <a:ext cx="12191435" cy="5664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 ( </a:t>
            </a:r>
            <a:r>
              <a:rPr lang="ne-NP" sz="3500" b="1" dirty="0">
                <a:solidFill>
                  <a:schemeClr val="bg1"/>
                </a:solidFill>
              </a:rPr>
              <a:t>येशुले दिने जिवनको पानी )२</a:t>
            </a:r>
            <a:r>
              <a:rPr lang="en-US" sz="3500" b="1" dirty="0">
                <a:solidFill>
                  <a:schemeClr val="bg1"/>
                </a:solidFill>
              </a:rPr>
              <a:t>, ( </a:t>
            </a:r>
            <a:r>
              <a:rPr lang="ne-NP" sz="3500" b="1" dirty="0">
                <a:solidFill>
                  <a:schemeClr val="bg1"/>
                </a:solidFill>
              </a:rPr>
              <a:t>म पिउदैछु म जिउदैछु )२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Yeshuley</a:t>
            </a:r>
            <a:r>
              <a:rPr lang="en-US" sz="3500" b="1" dirty="0">
                <a:solidFill>
                  <a:schemeClr val="bg1"/>
                </a:solidFill>
              </a:rPr>
              <a:t> Dine </a:t>
            </a:r>
            <a:r>
              <a:rPr lang="en-US" sz="3500" b="1" dirty="0" err="1">
                <a:solidFill>
                  <a:schemeClr val="bg1"/>
                </a:solidFill>
              </a:rPr>
              <a:t>Jiwanko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Pani</a:t>
            </a:r>
            <a:r>
              <a:rPr lang="en-US" sz="3500" b="1" dirty="0">
                <a:solidFill>
                  <a:schemeClr val="bg1"/>
                </a:solidFill>
              </a:rPr>
              <a:t> )2, ( Ma </a:t>
            </a:r>
            <a:r>
              <a:rPr lang="en-US" sz="3500" b="1" dirty="0" err="1">
                <a:solidFill>
                  <a:schemeClr val="bg1"/>
                </a:solidFill>
              </a:rPr>
              <a:t>Peudaichu</a:t>
            </a:r>
            <a:r>
              <a:rPr lang="en-US" sz="3500" b="1" dirty="0">
                <a:solidFill>
                  <a:schemeClr val="bg1"/>
                </a:solidFill>
              </a:rPr>
              <a:t> Ma </a:t>
            </a:r>
            <a:r>
              <a:rPr lang="en-US" sz="3500" b="1" dirty="0" err="1">
                <a:solidFill>
                  <a:schemeClr val="bg1"/>
                </a:solidFill>
              </a:rPr>
              <a:t>Jeudaichu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स्वर्गबाट नदी आउन मलाई तपाईमा भिजाउन्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Sworga</a:t>
            </a:r>
            <a:r>
              <a:rPr lang="en-US" sz="3500" b="1" dirty="0">
                <a:solidFill>
                  <a:schemeClr val="bg1"/>
                </a:solidFill>
              </a:rPr>
              <a:t> Bata </a:t>
            </a:r>
            <a:r>
              <a:rPr lang="en-US" sz="3500" b="1" dirty="0" err="1">
                <a:solidFill>
                  <a:schemeClr val="bg1"/>
                </a:solidFill>
              </a:rPr>
              <a:t>Nadi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Ahauna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Malai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Tapaima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Dobauna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 स्वर्गबाट नदी आउन मलाई तपाईमा डुबाउन्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Sworga</a:t>
            </a:r>
            <a:r>
              <a:rPr lang="en-US" sz="3500" b="1" dirty="0">
                <a:solidFill>
                  <a:schemeClr val="bg1"/>
                </a:solidFill>
              </a:rPr>
              <a:t> Bata </a:t>
            </a:r>
            <a:r>
              <a:rPr lang="en-US" sz="3500" b="1" dirty="0" err="1">
                <a:solidFill>
                  <a:schemeClr val="bg1"/>
                </a:solidFill>
              </a:rPr>
              <a:t>Nadi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Ahauna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Malai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Tapaima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Vijauna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3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225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2021-09-03T19:09:34Z</dcterms:created>
  <dcterms:modified xsi:type="dcterms:W3CDTF">2021-11-13T02:07:27Z</dcterms:modified>
</cp:coreProperties>
</file>