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1"/>
    <p:restoredTop sz="95775"/>
  </p:normalViewPr>
  <p:slideViewPr>
    <p:cSldViewPr snapToGrid="0" snapToObjects="1">
      <p:cViewPr varScale="1">
        <p:scale>
          <a:sx n="58" d="100"/>
          <a:sy n="58" d="100"/>
        </p:scale>
        <p:origin x="232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F0D72-7CB1-2744-8072-A37D972D5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9744EF-B7B6-0E4E-B8ED-A8981663B4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C788F-3E12-4B41-82D0-E8F6C7F73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4A85E-2AEE-1D44-B5C0-72AD2166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B48F4-ED94-A742-B73B-4FCAFA17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2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7DD8-C4AC-F942-81ED-37B20CDE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CF00-C719-6E40-985B-1647B145B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43517-21DD-2849-A062-FBF7B5B7F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CC844-0131-5045-ACD9-680AF6AF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84CDE-26A1-0740-9D2D-70E1E0AF3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5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F96C4-FB6C-9D47-BDB0-BC46202D0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4E4E5-0B66-C14C-93EA-09B12439A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40136-702D-2D48-88C7-FCCF79C40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91903-5B47-6341-B5F3-8B724797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44D23-389B-264F-9B8A-160BCA9E1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65837-2B29-EB40-932D-00AC0DC71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71E40-0042-3444-A151-D4F37B820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52EB40-2321-404A-8349-83FB3513C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1F9D1-8A21-5344-BBB3-000ED8B5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87DFF-16D4-D145-8402-68F476BB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7E4D0-2318-0949-AA59-8B72F8BAF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55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C93F-30AA-7F40-AAC0-CEA0A03DC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3E69-9F5B-6D4D-96D5-0CB8A5943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0F125-0035-6E41-BD5C-A8DE385FA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F645D5-618B-714F-8BDD-F6647D3DA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6FD62-B63C-8D48-822C-621249F90B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7A5F1A-CFDD-954E-B667-102C3AD0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70D66-0D7E-4D4C-8CB8-89E3CC97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6E61B-64B7-C84F-BEF0-4002B4EE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3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1C27C-9A8C-504D-814E-5F61CD9B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BD3733-1705-3343-89F0-BA0D407BE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F5657B-7B16-AF46-A5D0-E8095A6FF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52E1F-CABA-4743-85A5-2336F2F3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7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B2055-BABD-0C47-A68A-57AD0F77D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F9D9B4-8E4C-8A46-B890-DAFFD435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B6450-5B7A-E546-836B-B221D504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1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AAEF5-439F-E44A-BE9F-F94D298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598B4-B3AB-334A-8024-5B02A30A6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52963-7927-4447-8A4C-A5888AEEA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AB0C9-3421-7749-B72E-2242AD36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ED071-085C-344E-905B-0489C609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85552-2F95-C544-8471-4E1CB2345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00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4DD35-7070-0446-8480-3D1010652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964BE3-C02E-C340-BE9F-27DF114CB2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650ED-251D-344B-BC60-57737C83E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1B2D5-96D5-854A-9691-6382C4E87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2E0DF-79E6-AE40-973A-D2FCCC31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6BFF2-EC85-4642-9CA9-2EB618CE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31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0E933-16CD-F748-95F4-A9A180AF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6D0D98-53FD-8745-A98C-443AA1FDB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FC9D7-4298-1E45-8ABB-0B07DE3A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6EC11-A5EB-C44B-8532-95D25BB3A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B00B1-7996-C848-B457-C9B31DF32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05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BFBF0E-6F2D-824A-A313-E76860F59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146690-8896-7649-8458-0222091C4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AE57-6CB7-AC45-AD53-8ABAF7BA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19C82-C067-EF44-8386-5BA7F17F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F679-B9B3-BC49-B5E5-43FD94D8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0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DB8B20-5AFE-0E4A-AA42-C3AA19EE8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3D50D-0FA2-6446-BAE3-69EAE88D2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6ACB4-9B16-9D4E-B8D4-971AD13AE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04D75-C015-4A4D-A54B-AFCA9862916B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C9A3A-6235-DB45-A7BF-9ECC6F629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E22-AF02-B342-BE24-D1E8864E1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F60E-6F36-4946-8B90-BECD4FCCC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2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0" y="107143"/>
            <a:ext cx="11859493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ne-NP" sz="3200" b="1" dirty="0"/>
              <a:t>येशूले मलाई मुक्ति दिनुभो</a:t>
            </a:r>
            <a:r>
              <a:rPr lang="en-US" sz="3200" b="1" dirty="0"/>
              <a:t>’ (</a:t>
            </a:r>
            <a:r>
              <a:rPr lang="ne-NP" sz="3200" b="1" dirty="0"/>
              <a:t>४)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Yeshuley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 Mukti </a:t>
            </a:r>
            <a:r>
              <a:rPr lang="en-US" sz="3200" b="1" dirty="0" err="1"/>
              <a:t>Dinuvo</a:t>
            </a:r>
            <a:r>
              <a:rPr lang="en-US" sz="3200" b="1" dirty="0"/>
              <a:t> )4, 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को. यसैकारण गाउनेछु</a:t>
            </a:r>
            <a:r>
              <a:rPr lang="en-US" sz="3200" b="1" dirty="0"/>
              <a:t>, </a:t>
            </a:r>
            <a:r>
              <a:rPr lang="ne-NP" sz="3200" b="1" dirty="0"/>
              <a:t>सबलाई सुनाउनेछु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Yesaikaran</a:t>
            </a:r>
            <a:r>
              <a:rPr lang="en-US" sz="3200" b="1" dirty="0"/>
              <a:t> </a:t>
            </a:r>
            <a:r>
              <a:rPr lang="en-US" sz="3200" b="1" dirty="0" err="1"/>
              <a:t>Ghaunai</a:t>
            </a:r>
            <a:r>
              <a:rPr lang="en-US" sz="3200" b="1" dirty="0"/>
              <a:t> </a:t>
            </a:r>
            <a:r>
              <a:rPr lang="en-US" sz="3200" b="1" dirty="0" err="1"/>
              <a:t>Sablai</a:t>
            </a:r>
            <a:r>
              <a:rPr lang="en-US" sz="3200" b="1" dirty="0"/>
              <a:t> </a:t>
            </a:r>
            <a:r>
              <a:rPr lang="en-US" sz="3200" b="1" dirty="0" err="1"/>
              <a:t>Sunainechu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/>
              <a:t>एउटै राजा येशू ख्रीष्ट नै हुन्‌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Eutai</a:t>
            </a:r>
            <a:r>
              <a:rPr lang="en-US" sz="3200" b="1" dirty="0"/>
              <a:t> Raja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Christnai</a:t>
            </a:r>
            <a:r>
              <a:rPr lang="en-US" sz="3200" b="1" dirty="0"/>
              <a:t> ho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हल्लेलूयाह</a:t>
            </a:r>
            <a:r>
              <a:rPr lang="en-US" sz="3200" b="1" dirty="0"/>
              <a:t>, </a:t>
            </a:r>
            <a:r>
              <a:rPr lang="ne-NP" sz="3200" b="1" dirty="0"/>
              <a:t>आमिन्‌</a:t>
            </a:r>
            <a:r>
              <a:rPr lang="en-US" sz="3200" b="1" dirty="0"/>
              <a:t>, </a:t>
            </a:r>
            <a:r>
              <a:rPr lang="ne-NP" sz="3200" b="1" dirty="0"/>
              <a:t>हल्लेलूयाह (४)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Hallelujah Amen Hallelujah)2</a:t>
            </a:r>
          </a:p>
          <a:p>
            <a:pPr algn="ctr">
              <a:lnSpc>
                <a:spcPct val="15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221108" y="503800"/>
            <a:ext cx="12191435" cy="5832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hindiNumPeriod" startAt="2"/>
            </a:pPr>
            <a:r>
              <a:rPr lang="ne-NP" sz="4000" b="1" dirty="0"/>
              <a:t>येशूले मलाई क्षमा दिनुभो</a:t>
            </a:r>
            <a:r>
              <a:rPr lang="en-US" sz="4000" b="1" dirty="0"/>
              <a:t>’ (</a:t>
            </a:r>
            <a:r>
              <a:rPr lang="ne-NP" sz="4000" b="1" dirty="0"/>
              <a:t>४)</a:t>
            </a:r>
            <a:endParaRPr lang="en-US" sz="4000" b="1" dirty="0"/>
          </a:p>
          <a:p>
            <a:pPr algn="ctr"/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Xama</a:t>
            </a:r>
            <a:r>
              <a:rPr lang="en-US" sz="4000" b="1" dirty="0"/>
              <a:t>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marL="514350" indent="-514350" algn="ctr">
              <a:buAutoNum type="hindiNumPeriod" startAt="2"/>
            </a:pPr>
            <a:endParaRPr lang="en-US" sz="4000" b="1" dirty="0"/>
          </a:p>
          <a:p>
            <a:pPr marL="514350" indent="-514350" algn="ctr">
              <a:buAutoNum type="hindiNumPeriod" startAt="3"/>
            </a:pPr>
            <a:r>
              <a:rPr lang="ne-NP" sz="4000" b="1" dirty="0"/>
              <a:t>येशूले मलाई जीवन दिनुभो</a:t>
            </a:r>
            <a:r>
              <a:rPr lang="en-US" sz="4000" b="1" dirty="0"/>
              <a:t>’ (</a:t>
            </a:r>
            <a:r>
              <a:rPr lang="ne-NP" sz="4000" b="1" dirty="0"/>
              <a:t>४)</a:t>
            </a:r>
            <a:endParaRPr lang="en-US" sz="4000" b="1" dirty="0"/>
          </a:p>
          <a:p>
            <a:pPr algn="ctr"/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Jiwan</a:t>
            </a:r>
            <a:r>
              <a:rPr lang="en-US" sz="4000" b="1" dirty="0"/>
              <a:t>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marL="514350" indent="-514350" algn="ctr">
              <a:buAutoNum type="hindiNumPeriod" startAt="3"/>
            </a:pPr>
            <a:endParaRPr lang="en-US" sz="4000" b="1" dirty="0"/>
          </a:p>
          <a:p>
            <a:pPr algn="ctr"/>
            <a:r>
              <a:rPr lang="ne-NP" sz="4000" b="1" dirty="0"/>
              <a:t>४.  येशूले मलाई आशिष्‌ दिनुभो</a:t>
            </a:r>
            <a:r>
              <a:rPr lang="en-US" sz="4000" b="1" dirty="0"/>
              <a:t>’ (</a:t>
            </a:r>
            <a:r>
              <a:rPr lang="ne-NP" sz="4000" b="1" dirty="0"/>
              <a:t>४)</a:t>
            </a:r>
            <a:endParaRPr lang="en-US" sz="4000" b="1" dirty="0"/>
          </a:p>
          <a:p>
            <a:pPr algn="ctr"/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Asis</a:t>
            </a:r>
            <a:r>
              <a:rPr lang="en-US" sz="4000" b="1" dirty="0"/>
              <a:t>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21369"/>
            <a:ext cx="12191435" cy="737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150000"/>
              </a:lnSpc>
              <a:buAutoNum type="hindiNumPeriod" startAt="5"/>
            </a:pPr>
            <a:r>
              <a:rPr lang="ne-NP" sz="4000" b="1" dirty="0"/>
              <a:t>येशूले मलाई शान्ति दिनुभो</a:t>
            </a:r>
            <a:r>
              <a:rPr lang="en-US" sz="4000" b="1" dirty="0"/>
              <a:t>’ (</a:t>
            </a:r>
            <a:r>
              <a:rPr lang="ne-NP" sz="4000" b="1" dirty="0"/>
              <a:t>४)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Shanti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marL="742950" indent="-742950" algn="ctr">
              <a:lnSpc>
                <a:spcPct val="150000"/>
              </a:lnSpc>
              <a:buAutoNum type="hindiNumPeriod" startAt="6"/>
            </a:pPr>
            <a:r>
              <a:rPr lang="ne-NP" sz="4000" b="1" dirty="0"/>
              <a:t>येशूले मलाई आनन्द दिनुभो</a:t>
            </a:r>
            <a:r>
              <a:rPr lang="en-US" sz="4000" b="1" dirty="0"/>
              <a:t>’ (</a:t>
            </a:r>
            <a:r>
              <a:rPr lang="ne-NP" sz="4000" b="1" dirty="0"/>
              <a:t>४)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Anand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Changai</a:t>
            </a:r>
            <a:r>
              <a:rPr lang="en-US" sz="4000" b="1" dirty="0"/>
              <a:t>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marL="342900" indent="-342900" algn="ctr">
              <a:lnSpc>
                <a:spcPct val="150000"/>
              </a:lnSpc>
              <a:buAutoNum type="hindiNumPeriod" startAt="7"/>
            </a:pPr>
            <a:r>
              <a:rPr lang="ne-NP" sz="4000" b="1" dirty="0"/>
              <a:t>येशूले मलाई सब थोक दिनुभो</a:t>
            </a:r>
            <a:r>
              <a:rPr lang="en-US" sz="4000" b="1" dirty="0"/>
              <a:t>’ (</a:t>
            </a:r>
            <a:r>
              <a:rPr lang="ne-NP" sz="4000" b="1" dirty="0"/>
              <a:t>४)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</a:t>
            </a:r>
            <a:r>
              <a:rPr lang="en-US" sz="4000" b="1" dirty="0" err="1"/>
              <a:t>Yeshuley</a:t>
            </a:r>
            <a:r>
              <a:rPr lang="en-US" sz="4000" b="1" dirty="0"/>
              <a:t>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Sabthok</a:t>
            </a:r>
            <a:r>
              <a:rPr lang="en-US" sz="4000" b="1" dirty="0"/>
              <a:t> </a:t>
            </a:r>
            <a:r>
              <a:rPr lang="en-US" sz="4000" b="1" dirty="0" err="1"/>
              <a:t>Dinuvo</a:t>
            </a:r>
            <a:r>
              <a:rPr lang="en-US" sz="4000" b="1" dirty="0"/>
              <a:t> )4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</Words>
  <Application>Microsoft Macintosh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2021-09-04T02:26:06Z</dcterms:created>
  <dcterms:modified xsi:type="dcterms:W3CDTF">2021-09-04T02:27:15Z</dcterms:modified>
</cp:coreProperties>
</file>