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8" r:id="rId2"/>
    <p:sldId id="26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50"/>
    <p:restoredTop sz="95755"/>
  </p:normalViewPr>
  <p:slideViewPr>
    <p:cSldViewPr snapToGrid="0" snapToObjects="1">
      <p:cViewPr varScale="1">
        <p:scale>
          <a:sx n="125" d="100"/>
          <a:sy n="125" d="100"/>
        </p:scale>
        <p:origin x="176"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5D43E-6FC3-8844-B3C5-6A178045E4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2E85D5-2F87-C94A-9262-0E2393C5F9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0BD01AC-CB33-8C4E-95CC-38F0C98E91BF}"/>
              </a:ext>
            </a:extLst>
          </p:cNvPr>
          <p:cNvSpPr>
            <a:spLocks noGrp="1"/>
          </p:cNvSpPr>
          <p:nvPr>
            <p:ph type="dt" sz="half" idx="10"/>
          </p:nvPr>
        </p:nvSpPr>
        <p:spPr/>
        <p:txBody>
          <a:bodyPr/>
          <a:lstStyle/>
          <a:p>
            <a:fld id="{6AEF68E1-A115-9F41-94EE-3271ED47CFB9}" type="datetimeFigureOut">
              <a:rPr lang="en-US" smtClean="0"/>
              <a:t>9/11/21</a:t>
            </a:fld>
            <a:endParaRPr lang="en-US"/>
          </a:p>
        </p:txBody>
      </p:sp>
      <p:sp>
        <p:nvSpPr>
          <p:cNvPr id="5" name="Footer Placeholder 4">
            <a:extLst>
              <a:ext uri="{FF2B5EF4-FFF2-40B4-BE49-F238E27FC236}">
                <a16:creationId xmlns:a16="http://schemas.microsoft.com/office/drawing/2014/main" id="{3E690738-2BA9-A24B-A7B2-A83E8AA02A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6A153D-2DE3-4848-B39C-7A76C6DFDF81}"/>
              </a:ext>
            </a:extLst>
          </p:cNvPr>
          <p:cNvSpPr>
            <a:spLocks noGrp="1"/>
          </p:cNvSpPr>
          <p:nvPr>
            <p:ph type="sldNum" sz="quarter" idx="12"/>
          </p:nvPr>
        </p:nvSpPr>
        <p:spPr/>
        <p:txBody>
          <a:bodyPr/>
          <a:lstStyle/>
          <a:p>
            <a:fld id="{66B003CB-61F1-F64D-B3B7-11BD74698EE4}" type="slidenum">
              <a:rPr lang="en-US" smtClean="0"/>
              <a:t>‹#›</a:t>
            </a:fld>
            <a:endParaRPr lang="en-US"/>
          </a:p>
        </p:txBody>
      </p:sp>
    </p:spTree>
    <p:extLst>
      <p:ext uri="{BB962C8B-B14F-4D97-AF65-F5344CB8AC3E}">
        <p14:creationId xmlns:p14="http://schemas.microsoft.com/office/powerpoint/2010/main" val="1495861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DD799-ADCD-2647-9C30-E99894637B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2B277F-FBB2-B44E-996D-58A66CD595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D8A3B9-1162-8D4C-B14B-23403C833E66}"/>
              </a:ext>
            </a:extLst>
          </p:cNvPr>
          <p:cNvSpPr>
            <a:spLocks noGrp="1"/>
          </p:cNvSpPr>
          <p:nvPr>
            <p:ph type="dt" sz="half" idx="10"/>
          </p:nvPr>
        </p:nvSpPr>
        <p:spPr/>
        <p:txBody>
          <a:bodyPr/>
          <a:lstStyle/>
          <a:p>
            <a:fld id="{6AEF68E1-A115-9F41-94EE-3271ED47CFB9}" type="datetimeFigureOut">
              <a:rPr lang="en-US" smtClean="0"/>
              <a:t>9/11/21</a:t>
            </a:fld>
            <a:endParaRPr lang="en-US"/>
          </a:p>
        </p:txBody>
      </p:sp>
      <p:sp>
        <p:nvSpPr>
          <p:cNvPr id="5" name="Footer Placeholder 4">
            <a:extLst>
              <a:ext uri="{FF2B5EF4-FFF2-40B4-BE49-F238E27FC236}">
                <a16:creationId xmlns:a16="http://schemas.microsoft.com/office/drawing/2014/main" id="{FE873903-CB64-E941-9221-36C4249581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D4B792-8081-B24E-82DD-1049D8A04C75}"/>
              </a:ext>
            </a:extLst>
          </p:cNvPr>
          <p:cNvSpPr>
            <a:spLocks noGrp="1"/>
          </p:cNvSpPr>
          <p:nvPr>
            <p:ph type="sldNum" sz="quarter" idx="12"/>
          </p:nvPr>
        </p:nvSpPr>
        <p:spPr/>
        <p:txBody>
          <a:bodyPr/>
          <a:lstStyle/>
          <a:p>
            <a:fld id="{66B003CB-61F1-F64D-B3B7-11BD74698EE4}" type="slidenum">
              <a:rPr lang="en-US" smtClean="0"/>
              <a:t>‹#›</a:t>
            </a:fld>
            <a:endParaRPr lang="en-US"/>
          </a:p>
        </p:txBody>
      </p:sp>
    </p:spTree>
    <p:extLst>
      <p:ext uri="{BB962C8B-B14F-4D97-AF65-F5344CB8AC3E}">
        <p14:creationId xmlns:p14="http://schemas.microsoft.com/office/powerpoint/2010/main" val="3000267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937A9-B0C4-9D4F-85C5-389A4C28DE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A41465E-8383-F84F-8101-C0DCA669D3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033CC5-8AAB-BD43-8328-3BFF3FA4167D}"/>
              </a:ext>
            </a:extLst>
          </p:cNvPr>
          <p:cNvSpPr>
            <a:spLocks noGrp="1"/>
          </p:cNvSpPr>
          <p:nvPr>
            <p:ph type="dt" sz="half" idx="10"/>
          </p:nvPr>
        </p:nvSpPr>
        <p:spPr/>
        <p:txBody>
          <a:bodyPr/>
          <a:lstStyle/>
          <a:p>
            <a:fld id="{6AEF68E1-A115-9F41-94EE-3271ED47CFB9}" type="datetimeFigureOut">
              <a:rPr lang="en-US" smtClean="0"/>
              <a:t>9/11/21</a:t>
            </a:fld>
            <a:endParaRPr lang="en-US"/>
          </a:p>
        </p:txBody>
      </p:sp>
      <p:sp>
        <p:nvSpPr>
          <p:cNvPr id="5" name="Footer Placeholder 4">
            <a:extLst>
              <a:ext uri="{FF2B5EF4-FFF2-40B4-BE49-F238E27FC236}">
                <a16:creationId xmlns:a16="http://schemas.microsoft.com/office/drawing/2014/main" id="{B99C109D-236B-F44C-8F8B-6FA2E13B5A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9E70DF-148C-8547-AF23-7196F1C37EB0}"/>
              </a:ext>
            </a:extLst>
          </p:cNvPr>
          <p:cNvSpPr>
            <a:spLocks noGrp="1"/>
          </p:cNvSpPr>
          <p:nvPr>
            <p:ph type="sldNum" sz="quarter" idx="12"/>
          </p:nvPr>
        </p:nvSpPr>
        <p:spPr/>
        <p:txBody>
          <a:bodyPr/>
          <a:lstStyle/>
          <a:p>
            <a:fld id="{66B003CB-61F1-F64D-B3B7-11BD74698EE4}" type="slidenum">
              <a:rPr lang="en-US" smtClean="0"/>
              <a:t>‹#›</a:t>
            </a:fld>
            <a:endParaRPr lang="en-US"/>
          </a:p>
        </p:txBody>
      </p:sp>
    </p:spTree>
    <p:extLst>
      <p:ext uri="{BB962C8B-B14F-4D97-AF65-F5344CB8AC3E}">
        <p14:creationId xmlns:p14="http://schemas.microsoft.com/office/powerpoint/2010/main" val="3063160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1B03D-B6D1-3748-9DA6-DE9ED2E7C1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FCDB18-AAD7-EF4B-8770-ECE986C4FC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3FD9307-FAA0-454B-94F0-E3406C18C74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76CB83-66CE-4C4E-AB84-E03EF5EC2DEB}"/>
              </a:ext>
            </a:extLst>
          </p:cNvPr>
          <p:cNvSpPr>
            <a:spLocks noGrp="1"/>
          </p:cNvSpPr>
          <p:nvPr>
            <p:ph type="dt" sz="half" idx="10"/>
          </p:nvPr>
        </p:nvSpPr>
        <p:spPr/>
        <p:txBody>
          <a:bodyPr/>
          <a:lstStyle/>
          <a:p>
            <a:fld id="{6AEF68E1-A115-9F41-94EE-3271ED47CFB9}" type="datetimeFigureOut">
              <a:rPr lang="en-US" smtClean="0"/>
              <a:t>9/11/21</a:t>
            </a:fld>
            <a:endParaRPr lang="en-US"/>
          </a:p>
        </p:txBody>
      </p:sp>
      <p:sp>
        <p:nvSpPr>
          <p:cNvPr id="6" name="Footer Placeholder 5">
            <a:extLst>
              <a:ext uri="{FF2B5EF4-FFF2-40B4-BE49-F238E27FC236}">
                <a16:creationId xmlns:a16="http://schemas.microsoft.com/office/drawing/2014/main" id="{D09809C1-6235-A94C-A5F7-D2EECF5B48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06D4EF-8130-5643-B25F-50678D0EA57B}"/>
              </a:ext>
            </a:extLst>
          </p:cNvPr>
          <p:cNvSpPr>
            <a:spLocks noGrp="1"/>
          </p:cNvSpPr>
          <p:nvPr>
            <p:ph type="sldNum" sz="quarter" idx="12"/>
          </p:nvPr>
        </p:nvSpPr>
        <p:spPr/>
        <p:txBody>
          <a:bodyPr/>
          <a:lstStyle/>
          <a:p>
            <a:fld id="{66B003CB-61F1-F64D-B3B7-11BD74698EE4}" type="slidenum">
              <a:rPr lang="en-US" smtClean="0"/>
              <a:t>‹#›</a:t>
            </a:fld>
            <a:endParaRPr lang="en-US"/>
          </a:p>
        </p:txBody>
      </p:sp>
    </p:spTree>
    <p:extLst>
      <p:ext uri="{BB962C8B-B14F-4D97-AF65-F5344CB8AC3E}">
        <p14:creationId xmlns:p14="http://schemas.microsoft.com/office/powerpoint/2010/main" val="4055169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8F36B-E348-F548-881F-1AE2A2373E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AD5EB7B-E389-C248-BCBA-CA98716F6A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7DCFA7-542D-5D49-9AE0-13EBA3A722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805CEE-9876-D84D-9B6A-E85C9DB663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1BC3639-FCAE-9A4E-93B3-FB7214F5A3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A3ECA1-14F3-7C4B-B24C-A88DA6D22733}"/>
              </a:ext>
            </a:extLst>
          </p:cNvPr>
          <p:cNvSpPr>
            <a:spLocks noGrp="1"/>
          </p:cNvSpPr>
          <p:nvPr>
            <p:ph type="dt" sz="half" idx="10"/>
          </p:nvPr>
        </p:nvSpPr>
        <p:spPr/>
        <p:txBody>
          <a:bodyPr/>
          <a:lstStyle/>
          <a:p>
            <a:fld id="{6AEF68E1-A115-9F41-94EE-3271ED47CFB9}" type="datetimeFigureOut">
              <a:rPr lang="en-US" smtClean="0"/>
              <a:t>9/11/21</a:t>
            </a:fld>
            <a:endParaRPr lang="en-US"/>
          </a:p>
        </p:txBody>
      </p:sp>
      <p:sp>
        <p:nvSpPr>
          <p:cNvPr id="8" name="Footer Placeholder 7">
            <a:extLst>
              <a:ext uri="{FF2B5EF4-FFF2-40B4-BE49-F238E27FC236}">
                <a16:creationId xmlns:a16="http://schemas.microsoft.com/office/drawing/2014/main" id="{C4AFB4A4-7FE5-C14F-9068-11410C879D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A76C9AE-D472-CD40-907A-240DA22DAEE1}"/>
              </a:ext>
            </a:extLst>
          </p:cNvPr>
          <p:cNvSpPr>
            <a:spLocks noGrp="1"/>
          </p:cNvSpPr>
          <p:nvPr>
            <p:ph type="sldNum" sz="quarter" idx="12"/>
          </p:nvPr>
        </p:nvSpPr>
        <p:spPr/>
        <p:txBody>
          <a:bodyPr/>
          <a:lstStyle/>
          <a:p>
            <a:fld id="{66B003CB-61F1-F64D-B3B7-11BD74698EE4}" type="slidenum">
              <a:rPr lang="en-US" smtClean="0"/>
              <a:t>‹#›</a:t>
            </a:fld>
            <a:endParaRPr lang="en-US"/>
          </a:p>
        </p:txBody>
      </p:sp>
    </p:spTree>
    <p:extLst>
      <p:ext uri="{BB962C8B-B14F-4D97-AF65-F5344CB8AC3E}">
        <p14:creationId xmlns:p14="http://schemas.microsoft.com/office/powerpoint/2010/main" val="2905752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F95E8-BD9A-384C-92B5-67FAE58EDC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443F0C7-1000-584B-A970-81FB5FB0E05A}"/>
              </a:ext>
            </a:extLst>
          </p:cNvPr>
          <p:cNvSpPr>
            <a:spLocks noGrp="1"/>
          </p:cNvSpPr>
          <p:nvPr>
            <p:ph type="dt" sz="half" idx="10"/>
          </p:nvPr>
        </p:nvSpPr>
        <p:spPr/>
        <p:txBody>
          <a:bodyPr/>
          <a:lstStyle/>
          <a:p>
            <a:fld id="{6AEF68E1-A115-9F41-94EE-3271ED47CFB9}" type="datetimeFigureOut">
              <a:rPr lang="en-US" smtClean="0"/>
              <a:t>9/11/21</a:t>
            </a:fld>
            <a:endParaRPr lang="en-US"/>
          </a:p>
        </p:txBody>
      </p:sp>
      <p:sp>
        <p:nvSpPr>
          <p:cNvPr id="4" name="Footer Placeholder 3">
            <a:extLst>
              <a:ext uri="{FF2B5EF4-FFF2-40B4-BE49-F238E27FC236}">
                <a16:creationId xmlns:a16="http://schemas.microsoft.com/office/drawing/2014/main" id="{ADEE6B2A-8EF4-1D41-95E8-348EE63462E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329F69-C4A2-6342-9D1E-CB0F85AD61FA}"/>
              </a:ext>
            </a:extLst>
          </p:cNvPr>
          <p:cNvSpPr>
            <a:spLocks noGrp="1"/>
          </p:cNvSpPr>
          <p:nvPr>
            <p:ph type="sldNum" sz="quarter" idx="12"/>
          </p:nvPr>
        </p:nvSpPr>
        <p:spPr/>
        <p:txBody>
          <a:bodyPr/>
          <a:lstStyle/>
          <a:p>
            <a:fld id="{66B003CB-61F1-F64D-B3B7-11BD74698EE4}" type="slidenum">
              <a:rPr lang="en-US" smtClean="0"/>
              <a:t>‹#›</a:t>
            </a:fld>
            <a:endParaRPr lang="en-US"/>
          </a:p>
        </p:txBody>
      </p:sp>
    </p:spTree>
    <p:extLst>
      <p:ext uri="{BB962C8B-B14F-4D97-AF65-F5344CB8AC3E}">
        <p14:creationId xmlns:p14="http://schemas.microsoft.com/office/powerpoint/2010/main" val="293448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83E90E-86C1-C94A-806E-A7426A7ADBFE}"/>
              </a:ext>
            </a:extLst>
          </p:cNvPr>
          <p:cNvSpPr>
            <a:spLocks noGrp="1"/>
          </p:cNvSpPr>
          <p:nvPr>
            <p:ph type="dt" sz="half" idx="10"/>
          </p:nvPr>
        </p:nvSpPr>
        <p:spPr/>
        <p:txBody>
          <a:bodyPr/>
          <a:lstStyle/>
          <a:p>
            <a:fld id="{6AEF68E1-A115-9F41-94EE-3271ED47CFB9}" type="datetimeFigureOut">
              <a:rPr lang="en-US" smtClean="0"/>
              <a:t>9/11/21</a:t>
            </a:fld>
            <a:endParaRPr lang="en-US"/>
          </a:p>
        </p:txBody>
      </p:sp>
      <p:sp>
        <p:nvSpPr>
          <p:cNvPr id="3" name="Footer Placeholder 2">
            <a:extLst>
              <a:ext uri="{FF2B5EF4-FFF2-40B4-BE49-F238E27FC236}">
                <a16:creationId xmlns:a16="http://schemas.microsoft.com/office/drawing/2014/main" id="{F42F3249-B3EB-6A48-82BA-5B3E7F8277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73461B4-D7E7-5348-90DE-5A3BECDE57C3}"/>
              </a:ext>
            </a:extLst>
          </p:cNvPr>
          <p:cNvSpPr>
            <a:spLocks noGrp="1"/>
          </p:cNvSpPr>
          <p:nvPr>
            <p:ph type="sldNum" sz="quarter" idx="12"/>
          </p:nvPr>
        </p:nvSpPr>
        <p:spPr/>
        <p:txBody>
          <a:bodyPr/>
          <a:lstStyle/>
          <a:p>
            <a:fld id="{66B003CB-61F1-F64D-B3B7-11BD74698EE4}" type="slidenum">
              <a:rPr lang="en-US" smtClean="0"/>
              <a:t>‹#›</a:t>
            </a:fld>
            <a:endParaRPr lang="en-US"/>
          </a:p>
        </p:txBody>
      </p:sp>
    </p:spTree>
    <p:extLst>
      <p:ext uri="{BB962C8B-B14F-4D97-AF65-F5344CB8AC3E}">
        <p14:creationId xmlns:p14="http://schemas.microsoft.com/office/powerpoint/2010/main" val="2653192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F13CD-0A72-D047-96A0-D34AE96831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5D97CAD-B9CB-7745-865C-66E9CEBEEF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0C6E01-526F-6941-B801-FC4BC58914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C55F1D-D3CE-E644-B1B9-212AF5C2C8AF}"/>
              </a:ext>
            </a:extLst>
          </p:cNvPr>
          <p:cNvSpPr>
            <a:spLocks noGrp="1"/>
          </p:cNvSpPr>
          <p:nvPr>
            <p:ph type="dt" sz="half" idx="10"/>
          </p:nvPr>
        </p:nvSpPr>
        <p:spPr/>
        <p:txBody>
          <a:bodyPr/>
          <a:lstStyle/>
          <a:p>
            <a:fld id="{6AEF68E1-A115-9F41-94EE-3271ED47CFB9}" type="datetimeFigureOut">
              <a:rPr lang="en-US" smtClean="0"/>
              <a:t>9/11/21</a:t>
            </a:fld>
            <a:endParaRPr lang="en-US"/>
          </a:p>
        </p:txBody>
      </p:sp>
      <p:sp>
        <p:nvSpPr>
          <p:cNvPr id="6" name="Footer Placeholder 5">
            <a:extLst>
              <a:ext uri="{FF2B5EF4-FFF2-40B4-BE49-F238E27FC236}">
                <a16:creationId xmlns:a16="http://schemas.microsoft.com/office/drawing/2014/main" id="{6F6B0F50-AAD4-654B-B990-AB0914298E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E80533-F85D-884A-A024-180729489FB1}"/>
              </a:ext>
            </a:extLst>
          </p:cNvPr>
          <p:cNvSpPr>
            <a:spLocks noGrp="1"/>
          </p:cNvSpPr>
          <p:nvPr>
            <p:ph type="sldNum" sz="quarter" idx="12"/>
          </p:nvPr>
        </p:nvSpPr>
        <p:spPr/>
        <p:txBody>
          <a:bodyPr/>
          <a:lstStyle/>
          <a:p>
            <a:fld id="{66B003CB-61F1-F64D-B3B7-11BD74698EE4}" type="slidenum">
              <a:rPr lang="en-US" smtClean="0"/>
              <a:t>‹#›</a:t>
            </a:fld>
            <a:endParaRPr lang="en-US"/>
          </a:p>
        </p:txBody>
      </p:sp>
    </p:spTree>
    <p:extLst>
      <p:ext uri="{BB962C8B-B14F-4D97-AF65-F5344CB8AC3E}">
        <p14:creationId xmlns:p14="http://schemas.microsoft.com/office/powerpoint/2010/main" val="3291749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48EAA-905A-024F-8385-6AB80E68FA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FEDE519-A222-A240-93E3-92EE459FAE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207B003-A208-8349-A159-CA01F5BFC8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C3CD16-62E9-9A44-9D45-766E5B836E5F}"/>
              </a:ext>
            </a:extLst>
          </p:cNvPr>
          <p:cNvSpPr>
            <a:spLocks noGrp="1"/>
          </p:cNvSpPr>
          <p:nvPr>
            <p:ph type="dt" sz="half" idx="10"/>
          </p:nvPr>
        </p:nvSpPr>
        <p:spPr/>
        <p:txBody>
          <a:bodyPr/>
          <a:lstStyle/>
          <a:p>
            <a:fld id="{6AEF68E1-A115-9F41-94EE-3271ED47CFB9}" type="datetimeFigureOut">
              <a:rPr lang="en-US" smtClean="0"/>
              <a:t>9/11/21</a:t>
            </a:fld>
            <a:endParaRPr lang="en-US"/>
          </a:p>
        </p:txBody>
      </p:sp>
      <p:sp>
        <p:nvSpPr>
          <p:cNvPr id="6" name="Footer Placeholder 5">
            <a:extLst>
              <a:ext uri="{FF2B5EF4-FFF2-40B4-BE49-F238E27FC236}">
                <a16:creationId xmlns:a16="http://schemas.microsoft.com/office/drawing/2014/main" id="{B1A0BE69-417D-0744-94D5-4D06A01832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E30E7-4C76-8140-908F-D9BCFD61CA26}"/>
              </a:ext>
            </a:extLst>
          </p:cNvPr>
          <p:cNvSpPr>
            <a:spLocks noGrp="1"/>
          </p:cNvSpPr>
          <p:nvPr>
            <p:ph type="sldNum" sz="quarter" idx="12"/>
          </p:nvPr>
        </p:nvSpPr>
        <p:spPr/>
        <p:txBody>
          <a:bodyPr/>
          <a:lstStyle/>
          <a:p>
            <a:fld id="{66B003CB-61F1-F64D-B3B7-11BD74698EE4}" type="slidenum">
              <a:rPr lang="en-US" smtClean="0"/>
              <a:t>‹#›</a:t>
            </a:fld>
            <a:endParaRPr lang="en-US"/>
          </a:p>
        </p:txBody>
      </p:sp>
    </p:spTree>
    <p:extLst>
      <p:ext uri="{BB962C8B-B14F-4D97-AF65-F5344CB8AC3E}">
        <p14:creationId xmlns:p14="http://schemas.microsoft.com/office/powerpoint/2010/main" val="1927968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E6F9-422F-E140-9425-86FBD4A067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C2A0DA-32C5-E341-8E32-9D285019BB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E2F3CE-DE36-5141-895B-EC8844FBC942}"/>
              </a:ext>
            </a:extLst>
          </p:cNvPr>
          <p:cNvSpPr>
            <a:spLocks noGrp="1"/>
          </p:cNvSpPr>
          <p:nvPr>
            <p:ph type="dt" sz="half" idx="10"/>
          </p:nvPr>
        </p:nvSpPr>
        <p:spPr/>
        <p:txBody>
          <a:bodyPr/>
          <a:lstStyle/>
          <a:p>
            <a:fld id="{6AEF68E1-A115-9F41-94EE-3271ED47CFB9}" type="datetimeFigureOut">
              <a:rPr lang="en-US" smtClean="0"/>
              <a:t>9/11/21</a:t>
            </a:fld>
            <a:endParaRPr lang="en-US"/>
          </a:p>
        </p:txBody>
      </p:sp>
      <p:sp>
        <p:nvSpPr>
          <p:cNvPr id="5" name="Footer Placeholder 4">
            <a:extLst>
              <a:ext uri="{FF2B5EF4-FFF2-40B4-BE49-F238E27FC236}">
                <a16:creationId xmlns:a16="http://schemas.microsoft.com/office/drawing/2014/main" id="{1BE2AC80-C34D-404C-B9E5-88B7D72B3E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3E2F74-0601-554B-9E34-21A05A6F4546}"/>
              </a:ext>
            </a:extLst>
          </p:cNvPr>
          <p:cNvSpPr>
            <a:spLocks noGrp="1"/>
          </p:cNvSpPr>
          <p:nvPr>
            <p:ph type="sldNum" sz="quarter" idx="12"/>
          </p:nvPr>
        </p:nvSpPr>
        <p:spPr/>
        <p:txBody>
          <a:bodyPr/>
          <a:lstStyle/>
          <a:p>
            <a:fld id="{66B003CB-61F1-F64D-B3B7-11BD74698EE4}" type="slidenum">
              <a:rPr lang="en-US" smtClean="0"/>
              <a:t>‹#›</a:t>
            </a:fld>
            <a:endParaRPr lang="en-US"/>
          </a:p>
        </p:txBody>
      </p:sp>
    </p:spTree>
    <p:extLst>
      <p:ext uri="{BB962C8B-B14F-4D97-AF65-F5344CB8AC3E}">
        <p14:creationId xmlns:p14="http://schemas.microsoft.com/office/powerpoint/2010/main" val="2242339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9E231F-E03C-B249-87C3-21E3567BDD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EDBDA8-D434-6B44-B513-54F338D264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56DB07-FB01-F74B-B878-5296CCE051F4}"/>
              </a:ext>
            </a:extLst>
          </p:cNvPr>
          <p:cNvSpPr>
            <a:spLocks noGrp="1"/>
          </p:cNvSpPr>
          <p:nvPr>
            <p:ph type="dt" sz="half" idx="10"/>
          </p:nvPr>
        </p:nvSpPr>
        <p:spPr/>
        <p:txBody>
          <a:bodyPr/>
          <a:lstStyle/>
          <a:p>
            <a:fld id="{6AEF68E1-A115-9F41-94EE-3271ED47CFB9}" type="datetimeFigureOut">
              <a:rPr lang="en-US" smtClean="0"/>
              <a:t>9/11/21</a:t>
            </a:fld>
            <a:endParaRPr lang="en-US"/>
          </a:p>
        </p:txBody>
      </p:sp>
      <p:sp>
        <p:nvSpPr>
          <p:cNvPr id="5" name="Footer Placeholder 4">
            <a:extLst>
              <a:ext uri="{FF2B5EF4-FFF2-40B4-BE49-F238E27FC236}">
                <a16:creationId xmlns:a16="http://schemas.microsoft.com/office/drawing/2014/main" id="{27BEEFF4-3100-2A43-9B4F-2973CAA582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03CFF7-6A13-714D-AB2D-DB4B9323BC6A}"/>
              </a:ext>
            </a:extLst>
          </p:cNvPr>
          <p:cNvSpPr>
            <a:spLocks noGrp="1"/>
          </p:cNvSpPr>
          <p:nvPr>
            <p:ph type="sldNum" sz="quarter" idx="12"/>
          </p:nvPr>
        </p:nvSpPr>
        <p:spPr/>
        <p:txBody>
          <a:bodyPr/>
          <a:lstStyle/>
          <a:p>
            <a:fld id="{66B003CB-61F1-F64D-B3B7-11BD74698EE4}" type="slidenum">
              <a:rPr lang="en-US" smtClean="0"/>
              <a:t>‹#›</a:t>
            </a:fld>
            <a:endParaRPr lang="en-US"/>
          </a:p>
        </p:txBody>
      </p:sp>
    </p:spTree>
    <p:extLst>
      <p:ext uri="{BB962C8B-B14F-4D97-AF65-F5344CB8AC3E}">
        <p14:creationId xmlns:p14="http://schemas.microsoft.com/office/powerpoint/2010/main" val="2449428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0EBF85-FCC1-D64E-ACA2-9D55533FBF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07739F-75B0-2D46-90C9-1EA1206CB5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8E691E-BB17-1D40-A90C-89C8931809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EF68E1-A115-9F41-94EE-3271ED47CFB9}" type="datetimeFigureOut">
              <a:rPr lang="en-US" smtClean="0"/>
              <a:t>9/11/21</a:t>
            </a:fld>
            <a:endParaRPr lang="en-US"/>
          </a:p>
        </p:txBody>
      </p:sp>
      <p:sp>
        <p:nvSpPr>
          <p:cNvPr id="5" name="Footer Placeholder 4">
            <a:extLst>
              <a:ext uri="{FF2B5EF4-FFF2-40B4-BE49-F238E27FC236}">
                <a16:creationId xmlns:a16="http://schemas.microsoft.com/office/drawing/2014/main" id="{C68FFF5B-A365-7F40-9391-7E3C75AC67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74E95A-A6F3-7C41-8773-36FD84EC43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B003CB-61F1-F64D-B3B7-11BD74698EE4}" type="slidenum">
              <a:rPr lang="en-US" smtClean="0"/>
              <a:t>‹#›</a:t>
            </a:fld>
            <a:endParaRPr lang="en-US"/>
          </a:p>
        </p:txBody>
      </p:sp>
    </p:spTree>
    <p:extLst>
      <p:ext uri="{BB962C8B-B14F-4D97-AF65-F5344CB8AC3E}">
        <p14:creationId xmlns:p14="http://schemas.microsoft.com/office/powerpoint/2010/main" val="2060991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0" y="0"/>
            <a:ext cx="12192000" cy="6806277"/>
          </a:xfrm>
        </p:spPr>
        <p:txBody>
          <a:bodyPr>
            <a:noAutofit/>
          </a:bodyPr>
          <a:lstStyle/>
          <a:p>
            <a:r>
              <a:rPr lang="ne-NP" sz="4800" b="1" dirty="0"/>
              <a:t>येशुले माया गर्यो नि मलाई</a:t>
            </a:r>
            <a:r>
              <a:rPr lang="en-US" sz="4800" b="1" dirty="0"/>
              <a:t>, </a:t>
            </a:r>
            <a:r>
              <a:rPr lang="ne-NP" sz="4800" b="1" dirty="0"/>
              <a:t>अन्नत जिवन दिउ नि</a:t>
            </a:r>
            <a:br>
              <a:rPr lang="en-US" sz="4800" b="1" dirty="0"/>
            </a:br>
            <a:r>
              <a:rPr lang="en-US" sz="4800" b="1" dirty="0" err="1">
                <a:latin typeface="+mn-lt"/>
              </a:rPr>
              <a:t>Yeshuley</a:t>
            </a:r>
            <a:r>
              <a:rPr lang="en-US" sz="4800" b="1" dirty="0">
                <a:latin typeface="+mn-lt"/>
              </a:rPr>
              <a:t> Maya </a:t>
            </a:r>
            <a:r>
              <a:rPr lang="en-US" sz="4800" b="1" dirty="0" err="1">
                <a:latin typeface="+mn-lt"/>
              </a:rPr>
              <a:t>Garouni</a:t>
            </a:r>
            <a:r>
              <a:rPr lang="en-US" sz="4800" b="1" dirty="0">
                <a:latin typeface="+mn-lt"/>
              </a:rPr>
              <a:t> </a:t>
            </a:r>
            <a:r>
              <a:rPr lang="en-US" sz="4800" b="1" dirty="0" err="1">
                <a:latin typeface="+mn-lt"/>
              </a:rPr>
              <a:t>Malai</a:t>
            </a:r>
            <a:r>
              <a:rPr lang="en-US" sz="4800" b="1" dirty="0">
                <a:latin typeface="+mn-lt"/>
              </a:rPr>
              <a:t> Ananta </a:t>
            </a:r>
            <a:r>
              <a:rPr lang="en-US" sz="4800" b="1" dirty="0" err="1">
                <a:latin typeface="+mn-lt"/>
              </a:rPr>
              <a:t>Jiwan</a:t>
            </a:r>
            <a:r>
              <a:rPr lang="en-US" sz="4800" b="1" dirty="0">
                <a:latin typeface="+mn-lt"/>
              </a:rPr>
              <a:t> </a:t>
            </a:r>
            <a:r>
              <a:rPr lang="en-US" sz="4800" b="1" dirty="0" err="1">
                <a:latin typeface="+mn-lt"/>
              </a:rPr>
              <a:t>Diyou</a:t>
            </a:r>
            <a:r>
              <a:rPr lang="en-US" sz="4800" b="1" dirty="0">
                <a:latin typeface="+mn-lt"/>
              </a:rPr>
              <a:t> Ni</a:t>
            </a:r>
            <a:br>
              <a:rPr lang="en-US" sz="4800" b="1" dirty="0"/>
            </a:br>
            <a:r>
              <a:rPr lang="ne-NP" sz="4800" b="1" dirty="0"/>
              <a:t>( माया गर्यो नि मलाई )४ </a:t>
            </a:r>
            <a:br>
              <a:rPr lang="en-US" sz="4800" b="1" dirty="0"/>
            </a:br>
            <a:r>
              <a:rPr lang="en-US" sz="4800" b="1" dirty="0"/>
              <a:t>( Maya </a:t>
            </a:r>
            <a:r>
              <a:rPr lang="en-US" sz="4800" b="1" dirty="0" err="1"/>
              <a:t>Garouni</a:t>
            </a:r>
            <a:r>
              <a:rPr lang="en-US" sz="4800" b="1" dirty="0"/>
              <a:t> </a:t>
            </a:r>
            <a:r>
              <a:rPr lang="en-US" sz="4800" b="1" dirty="0" err="1"/>
              <a:t>Malai</a:t>
            </a:r>
            <a:r>
              <a:rPr lang="en-US" sz="4800" b="1" dirty="0"/>
              <a:t> )4</a:t>
            </a:r>
            <a:br>
              <a:rPr lang="en-US" sz="4800" b="1" dirty="0"/>
            </a:br>
            <a:r>
              <a:rPr lang="ne-NP" sz="4800" b="1" dirty="0"/>
              <a:t>( यो जिवन तिमीले दिएको प्रशंसा तिमालाईनै चडाउछु)२</a:t>
            </a:r>
            <a:br>
              <a:rPr lang="en-US" sz="4800" b="1" dirty="0"/>
            </a:br>
            <a:r>
              <a:rPr lang="en-US" sz="4800" b="1" dirty="0">
                <a:latin typeface="+mn-lt"/>
              </a:rPr>
              <a:t>( </a:t>
            </a:r>
            <a:r>
              <a:rPr lang="en-US" sz="4800" b="1" dirty="0" err="1">
                <a:latin typeface="+mn-lt"/>
              </a:rPr>
              <a:t>Yo</a:t>
            </a:r>
            <a:r>
              <a:rPr lang="en-US" sz="4800" b="1" dirty="0">
                <a:latin typeface="+mn-lt"/>
              </a:rPr>
              <a:t> </a:t>
            </a:r>
            <a:r>
              <a:rPr lang="en-US" sz="4800" b="1" dirty="0" err="1">
                <a:latin typeface="+mn-lt"/>
              </a:rPr>
              <a:t>Jiwan</a:t>
            </a:r>
            <a:r>
              <a:rPr lang="en-US" sz="4800" b="1" dirty="0">
                <a:latin typeface="+mn-lt"/>
              </a:rPr>
              <a:t> </a:t>
            </a:r>
            <a:r>
              <a:rPr lang="en-US" sz="4800" b="1" dirty="0" err="1">
                <a:latin typeface="+mn-lt"/>
              </a:rPr>
              <a:t>Timiley</a:t>
            </a:r>
            <a:r>
              <a:rPr lang="en-US" sz="4800" b="1" dirty="0">
                <a:latin typeface="+mn-lt"/>
              </a:rPr>
              <a:t> </a:t>
            </a:r>
            <a:r>
              <a:rPr lang="en-US" sz="4800" b="1" dirty="0" err="1">
                <a:latin typeface="+mn-lt"/>
              </a:rPr>
              <a:t>Diyeko</a:t>
            </a:r>
            <a:r>
              <a:rPr lang="en-US" sz="4800" b="1" dirty="0">
                <a:latin typeface="+mn-lt"/>
              </a:rPr>
              <a:t> </a:t>
            </a:r>
            <a:r>
              <a:rPr lang="en-US" sz="4800" b="1" dirty="0" err="1">
                <a:latin typeface="+mn-lt"/>
              </a:rPr>
              <a:t>Prasamsha</a:t>
            </a:r>
            <a:r>
              <a:rPr lang="en-US" sz="4800" b="1" dirty="0">
                <a:latin typeface="+mn-lt"/>
              </a:rPr>
              <a:t> </a:t>
            </a:r>
            <a:r>
              <a:rPr lang="en-US" sz="4800" b="1" dirty="0" err="1">
                <a:latin typeface="+mn-lt"/>
              </a:rPr>
              <a:t>Timilainai</a:t>
            </a:r>
            <a:r>
              <a:rPr lang="en-US" sz="4800" b="1" dirty="0">
                <a:latin typeface="+mn-lt"/>
              </a:rPr>
              <a:t> </a:t>
            </a:r>
            <a:r>
              <a:rPr lang="en-US" sz="4800" b="1" dirty="0" err="1">
                <a:latin typeface="+mn-lt"/>
              </a:rPr>
              <a:t>Chadauchu</a:t>
            </a:r>
            <a:r>
              <a:rPr lang="en-US" sz="4800" b="1" dirty="0">
                <a:latin typeface="+mn-lt"/>
              </a:rPr>
              <a:t> )2</a:t>
            </a:r>
          </a:p>
        </p:txBody>
      </p:sp>
    </p:spTree>
    <p:extLst>
      <p:ext uri="{BB962C8B-B14F-4D97-AF65-F5344CB8AC3E}">
        <p14:creationId xmlns:p14="http://schemas.microsoft.com/office/powerpoint/2010/main" val="3350599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0" y="0"/>
            <a:ext cx="12192000" cy="6537129"/>
          </a:xfrm>
        </p:spPr>
        <p:txBody>
          <a:bodyPr>
            <a:noAutofit/>
          </a:bodyPr>
          <a:lstStyle/>
          <a:p>
            <a:pPr>
              <a:lnSpc>
                <a:spcPct val="150000"/>
              </a:lnSpc>
            </a:pPr>
            <a:r>
              <a:rPr lang="en-US" sz="2600" b="1" dirty="0">
                <a:latin typeface="+mn-lt"/>
              </a:rPr>
              <a:t>Java Mero </a:t>
            </a:r>
            <a:r>
              <a:rPr lang="en-US" sz="2600" b="1" dirty="0" err="1">
                <a:latin typeface="+mn-lt"/>
              </a:rPr>
              <a:t>Jiwan</a:t>
            </a:r>
            <a:r>
              <a:rPr lang="en-US" sz="2600" b="1" dirty="0">
                <a:latin typeface="+mn-lt"/>
              </a:rPr>
              <a:t> </a:t>
            </a:r>
            <a:r>
              <a:rPr lang="en-US" sz="2600" b="1" dirty="0" err="1">
                <a:latin typeface="+mn-lt"/>
              </a:rPr>
              <a:t>Paapma</a:t>
            </a:r>
            <a:r>
              <a:rPr lang="en-US" sz="2600" b="1" dirty="0">
                <a:latin typeface="+mn-lt"/>
              </a:rPr>
              <a:t> </a:t>
            </a:r>
            <a:r>
              <a:rPr lang="en-US" sz="2600" b="1" dirty="0" err="1">
                <a:latin typeface="+mn-lt"/>
              </a:rPr>
              <a:t>Dubaeko</a:t>
            </a:r>
            <a:r>
              <a:rPr lang="en-US" sz="2600" b="1" dirty="0">
                <a:latin typeface="+mn-lt"/>
              </a:rPr>
              <a:t> </a:t>
            </a:r>
            <a:r>
              <a:rPr lang="en-US" sz="2600" b="1" dirty="0" err="1">
                <a:latin typeface="+mn-lt"/>
              </a:rPr>
              <a:t>Thiyo</a:t>
            </a:r>
            <a:br>
              <a:rPr lang="en-US" sz="2600" b="1" dirty="0"/>
            </a:br>
            <a:r>
              <a:rPr lang="ne-NP" sz="2600" b="1" dirty="0"/>
              <a:t>जब मेरो जिवन पापमा डुबेको थियो</a:t>
            </a:r>
            <a:br>
              <a:rPr lang="en-US" sz="2600" b="1" dirty="0"/>
            </a:br>
            <a:r>
              <a:rPr lang="en-US" sz="2600" b="1" dirty="0" err="1">
                <a:latin typeface="+mn-lt"/>
              </a:rPr>
              <a:t>Yeshuko</a:t>
            </a:r>
            <a:r>
              <a:rPr lang="en-US" sz="2600" b="1" dirty="0">
                <a:latin typeface="+mn-lt"/>
              </a:rPr>
              <a:t> </a:t>
            </a:r>
            <a:r>
              <a:rPr lang="en-US" sz="2600" b="1" dirty="0" err="1">
                <a:latin typeface="+mn-lt"/>
              </a:rPr>
              <a:t>Ragatley</a:t>
            </a:r>
            <a:r>
              <a:rPr lang="en-US" sz="2600" b="1" dirty="0">
                <a:latin typeface="+mn-lt"/>
              </a:rPr>
              <a:t> </a:t>
            </a:r>
            <a:r>
              <a:rPr lang="en-US" sz="2600" b="1" dirty="0" err="1">
                <a:latin typeface="+mn-lt"/>
              </a:rPr>
              <a:t>Malai</a:t>
            </a:r>
            <a:r>
              <a:rPr lang="en-US" sz="2600" b="1" dirty="0">
                <a:latin typeface="+mn-lt"/>
              </a:rPr>
              <a:t> </a:t>
            </a:r>
            <a:r>
              <a:rPr lang="en-US" sz="2600" b="1" dirty="0" err="1">
                <a:latin typeface="+mn-lt"/>
              </a:rPr>
              <a:t>Naya</a:t>
            </a:r>
            <a:r>
              <a:rPr lang="en-US" sz="2600" b="1" dirty="0">
                <a:latin typeface="+mn-lt"/>
              </a:rPr>
              <a:t> </a:t>
            </a:r>
            <a:r>
              <a:rPr lang="en-US" sz="2600" b="1" dirty="0" err="1">
                <a:latin typeface="+mn-lt"/>
              </a:rPr>
              <a:t>Jiwan</a:t>
            </a:r>
            <a:r>
              <a:rPr lang="en-US" sz="2600" b="1" dirty="0">
                <a:latin typeface="+mn-lt"/>
              </a:rPr>
              <a:t> </a:t>
            </a:r>
            <a:r>
              <a:rPr lang="en-US" sz="2600" b="1" dirty="0" err="1">
                <a:latin typeface="+mn-lt"/>
              </a:rPr>
              <a:t>Diyo</a:t>
            </a:r>
            <a:br>
              <a:rPr lang="en-US" sz="2600" b="1" dirty="0"/>
            </a:br>
            <a:r>
              <a:rPr lang="ne-NP" sz="2600" b="1" dirty="0"/>
              <a:t>येशुको रगतले मलाई नयाँ जिवन दियो</a:t>
            </a:r>
            <a:br>
              <a:rPr lang="en-US" sz="2600" b="1" dirty="0"/>
            </a:br>
            <a:r>
              <a:rPr lang="en-US" sz="2600" b="1" dirty="0" err="1">
                <a:latin typeface="+mn-lt"/>
              </a:rPr>
              <a:t>Tapaiko</a:t>
            </a:r>
            <a:r>
              <a:rPr lang="en-US" sz="2600" b="1" dirty="0">
                <a:latin typeface="+mn-lt"/>
              </a:rPr>
              <a:t> </a:t>
            </a:r>
            <a:r>
              <a:rPr lang="en-US" sz="2600" b="1" dirty="0" err="1">
                <a:latin typeface="+mn-lt"/>
              </a:rPr>
              <a:t>Prasamsha</a:t>
            </a:r>
            <a:r>
              <a:rPr lang="en-US" sz="2600" b="1" dirty="0">
                <a:latin typeface="+mn-lt"/>
              </a:rPr>
              <a:t> Hos Vane </a:t>
            </a:r>
            <a:r>
              <a:rPr lang="en-US" sz="2600" b="1" dirty="0" err="1">
                <a:latin typeface="+mn-lt"/>
              </a:rPr>
              <a:t>Maile</a:t>
            </a:r>
            <a:r>
              <a:rPr lang="en-US" sz="2600" b="1" dirty="0">
                <a:latin typeface="+mn-lt"/>
              </a:rPr>
              <a:t> Thane</a:t>
            </a:r>
            <a:br>
              <a:rPr lang="en-US" sz="2600" b="1" dirty="0"/>
            </a:br>
            <a:r>
              <a:rPr lang="ne-NP" sz="2600" b="1" dirty="0"/>
              <a:t>तपाईकै प्रशंसा होस् भनि मैले ठाने</a:t>
            </a:r>
            <a:br>
              <a:rPr lang="en-US" sz="2600" b="1" dirty="0"/>
            </a:br>
            <a:r>
              <a:rPr lang="en-US" sz="2600" b="1" dirty="0" err="1">
                <a:latin typeface="+mn-lt"/>
              </a:rPr>
              <a:t>Tapaikai</a:t>
            </a:r>
            <a:r>
              <a:rPr lang="en-US" sz="2600" b="1" dirty="0">
                <a:latin typeface="+mn-lt"/>
              </a:rPr>
              <a:t> </a:t>
            </a:r>
            <a:r>
              <a:rPr lang="en-US" sz="2600" b="1" dirty="0" err="1">
                <a:latin typeface="+mn-lt"/>
              </a:rPr>
              <a:t>Istuti</a:t>
            </a:r>
            <a:r>
              <a:rPr lang="en-US" sz="2600" b="1" dirty="0">
                <a:latin typeface="+mn-lt"/>
              </a:rPr>
              <a:t> </a:t>
            </a:r>
            <a:r>
              <a:rPr lang="en-US" sz="2600" b="1" dirty="0" err="1">
                <a:latin typeface="+mn-lt"/>
              </a:rPr>
              <a:t>Garna</a:t>
            </a:r>
            <a:r>
              <a:rPr lang="en-US" sz="2600" b="1" dirty="0">
                <a:latin typeface="+mn-lt"/>
              </a:rPr>
              <a:t> </a:t>
            </a:r>
            <a:r>
              <a:rPr lang="en-US" sz="2600" b="1" dirty="0" err="1">
                <a:latin typeface="+mn-lt"/>
              </a:rPr>
              <a:t>Pani</a:t>
            </a:r>
            <a:r>
              <a:rPr lang="en-US" sz="2600" b="1" dirty="0">
                <a:latin typeface="+mn-lt"/>
              </a:rPr>
              <a:t> </a:t>
            </a:r>
            <a:r>
              <a:rPr lang="en-US" sz="2600" b="1" dirty="0" err="1">
                <a:latin typeface="+mn-lt"/>
              </a:rPr>
              <a:t>Maile</a:t>
            </a:r>
            <a:r>
              <a:rPr lang="en-US" sz="2600" b="1" dirty="0">
                <a:latin typeface="+mn-lt"/>
              </a:rPr>
              <a:t> Jane</a:t>
            </a:r>
            <a:br>
              <a:rPr lang="en-US" sz="2600" b="1" dirty="0"/>
            </a:br>
            <a:r>
              <a:rPr lang="ne-NP" sz="2600" b="1" dirty="0"/>
              <a:t>तपाईकै स्तुति गर्न पनि मैले जाने</a:t>
            </a:r>
            <a:br>
              <a:rPr lang="en-US" sz="2600" b="1" dirty="0"/>
            </a:br>
            <a:r>
              <a:rPr lang="en-US" sz="2600" b="1" dirty="0" err="1">
                <a:latin typeface="+mn-lt"/>
              </a:rPr>
              <a:t>Yo</a:t>
            </a:r>
            <a:r>
              <a:rPr lang="en-US" sz="2600" b="1" dirty="0">
                <a:latin typeface="+mn-lt"/>
              </a:rPr>
              <a:t> </a:t>
            </a:r>
            <a:r>
              <a:rPr lang="en-US" sz="2600" b="1" dirty="0" err="1">
                <a:latin typeface="+mn-lt"/>
              </a:rPr>
              <a:t>Jiwan</a:t>
            </a:r>
            <a:r>
              <a:rPr lang="en-US" sz="2600" b="1" dirty="0">
                <a:latin typeface="+mn-lt"/>
              </a:rPr>
              <a:t> </a:t>
            </a:r>
            <a:r>
              <a:rPr lang="en-US" sz="2600" b="1" dirty="0" err="1">
                <a:latin typeface="+mn-lt"/>
              </a:rPr>
              <a:t>Timiley</a:t>
            </a:r>
            <a:r>
              <a:rPr lang="en-US" sz="2600" b="1" dirty="0">
                <a:latin typeface="+mn-lt"/>
              </a:rPr>
              <a:t> </a:t>
            </a:r>
            <a:r>
              <a:rPr lang="en-US" sz="2600" b="1" dirty="0" err="1">
                <a:latin typeface="+mn-lt"/>
              </a:rPr>
              <a:t>Diyeko</a:t>
            </a:r>
            <a:r>
              <a:rPr lang="en-US" sz="2600" b="1" dirty="0">
                <a:latin typeface="+mn-lt"/>
              </a:rPr>
              <a:t> </a:t>
            </a:r>
            <a:r>
              <a:rPr lang="en-US" sz="2600" b="1" dirty="0" err="1">
                <a:latin typeface="+mn-lt"/>
              </a:rPr>
              <a:t>Prasamsha</a:t>
            </a:r>
            <a:r>
              <a:rPr lang="en-US" sz="2600" b="1" dirty="0">
                <a:latin typeface="+mn-lt"/>
              </a:rPr>
              <a:t> </a:t>
            </a:r>
            <a:r>
              <a:rPr lang="en-US" sz="2600" b="1" dirty="0" err="1">
                <a:latin typeface="+mn-lt"/>
              </a:rPr>
              <a:t>Timilainai</a:t>
            </a:r>
            <a:r>
              <a:rPr lang="en-US" sz="2600" b="1" dirty="0">
                <a:latin typeface="+mn-lt"/>
              </a:rPr>
              <a:t> </a:t>
            </a:r>
            <a:r>
              <a:rPr lang="en-US" sz="2600" b="1" dirty="0" err="1">
                <a:latin typeface="+mn-lt"/>
              </a:rPr>
              <a:t>Chadauchu</a:t>
            </a:r>
            <a:r>
              <a:rPr lang="en-US" sz="2600" b="1" dirty="0">
                <a:latin typeface="+mn-lt"/>
              </a:rPr>
              <a:t> </a:t>
            </a:r>
            <a:br>
              <a:rPr lang="en-US" sz="2600" b="1" dirty="0">
                <a:latin typeface="+mn-lt"/>
              </a:rPr>
            </a:br>
            <a:r>
              <a:rPr lang="en-US" sz="2600" b="1" dirty="0">
                <a:latin typeface="+mn-lt"/>
              </a:rPr>
              <a:t>( Maya </a:t>
            </a:r>
            <a:r>
              <a:rPr lang="en-US" sz="2600" b="1" dirty="0" err="1">
                <a:latin typeface="+mn-lt"/>
              </a:rPr>
              <a:t>Garouni</a:t>
            </a:r>
            <a:r>
              <a:rPr lang="en-US" sz="2600" b="1" dirty="0">
                <a:latin typeface="+mn-lt"/>
              </a:rPr>
              <a:t> </a:t>
            </a:r>
            <a:r>
              <a:rPr lang="en-US" sz="2600" b="1" dirty="0" err="1">
                <a:latin typeface="+mn-lt"/>
              </a:rPr>
              <a:t>Malai</a:t>
            </a:r>
            <a:r>
              <a:rPr lang="en-US" sz="2600" b="1" dirty="0">
                <a:latin typeface="+mn-lt"/>
              </a:rPr>
              <a:t> )4</a:t>
            </a:r>
            <a:br>
              <a:rPr lang="en-US" sz="2600" b="1" dirty="0"/>
            </a:br>
            <a:r>
              <a:rPr lang="ne-NP" sz="2600" b="1" dirty="0"/>
              <a:t>( यो जिवन तिमीले दिएको प्रशंसा तिमालाईनै चडाउछु )२</a:t>
            </a:r>
            <a:endParaRPr lang="en-US" sz="2600" b="1" dirty="0"/>
          </a:p>
        </p:txBody>
      </p:sp>
    </p:spTree>
    <p:extLst>
      <p:ext uri="{BB962C8B-B14F-4D97-AF65-F5344CB8AC3E}">
        <p14:creationId xmlns:p14="http://schemas.microsoft.com/office/powerpoint/2010/main" val="9941454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137</Words>
  <Application>Microsoft Macintosh PowerPoint</Application>
  <PresentationFormat>Widescreen</PresentationFormat>
  <Paragraphs>2</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येशुले माया गर्यो नि मलाई, अन्नत जिवन दिउ नि Yeshuley Maya Garouni Malai Ananta Jiwan Diyou Ni ( माया गर्यो नि मलाई )४  ( Maya Garouni Malai )4 ( यो जिवन तिमीले दिएको प्रशंसा तिमालाईनै चडाउछु)२ ( Yo Jiwan Timiley Diyeko Prasamsha Timilainai Chadauchu )2</vt:lpstr>
      <vt:lpstr>Java Mero Jiwan Paapma Dubaeko Thiyo जब मेरो जिवन पापमा डुबेको थियो Yeshuko Ragatley Malai Naya Jiwan Diyo येशुको रगतले मलाई नयाँ जिवन दियो Tapaiko Prasamsha Hos Vane Maile Thane तपाईकै प्रशंसा होस् भनि मैले ठाने Tapaikai Istuti Garna Pani Maile Jane तपाईकै स्तुति गर्न पनि मैले जाने Yo Jiwan Timiley Diyeko Prasamsha Timilainai Chadauchu  ( Maya Garouni Malai )4 ( यो जिवन तिमीले दिएको प्रशंसा तिमालाईनै चडाउछु )२</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येशुले माया गर्यो नि मलाई, अन्नत जिवन दिउ नि Yeshuley Maya Garouni Malai Ananta Jiwan Diyou Ni ( माया गर्यो नि मलाई )४  ( Maya Garouni Malai )4 ( यो जिवन तिमीले दिएको प्रशंसा तिमालाईनै चडाउछु)२ ( Yo Jiwan Timiley Diyeko Prasamsha Timilainai Chadauchu )2</dc:title>
  <dc:creator>Bhuwan Basnet</dc:creator>
  <cp:lastModifiedBy>Bhuwan Basnet</cp:lastModifiedBy>
  <cp:revision>1</cp:revision>
  <dcterms:created xsi:type="dcterms:W3CDTF">2021-09-12T00:50:10Z</dcterms:created>
  <dcterms:modified xsi:type="dcterms:W3CDTF">2021-09-12T00:53:23Z</dcterms:modified>
</cp:coreProperties>
</file>