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35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/>
    <p:restoredTop sz="95775"/>
  </p:normalViewPr>
  <p:slideViewPr>
    <p:cSldViewPr snapToGrid="0" snapToObjects="1">
      <p:cViewPr varScale="1">
        <p:scale>
          <a:sx n="47" d="100"/>
          <a:sy n="47" d="100"/>
        </p:scale>
        <p:origin x="216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0EC8-09B1-2946-97C1-D40757432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3B40F-49B0-6445-B315-1B53915E3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449EC-171A-4F4D-8ED6-BAD9342C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53797-962D-A647-8495-048D0E60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301C8-39A1-2B4B-81C9-65B7C062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4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AB-31E5-1F46-BF49-D1E05D40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FE84D-E873-FC42-9CDA-363DE7863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894A7-BD72-8A46-98AF-93349C975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75365-816E-DF43-8C48-C8F26DBA5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7253B-24F1-3D48-8248-4FBDC103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3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872A-FA86-E449-85E3-930A4C9A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8C2D0-9A3B-5046-8C96-71CDA468B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00075-326A-714D-826C-507F837A5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263A5-0C15-8549-9AAA-F8A17507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FC90C-6ED0-0143-ABAB-32963F81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6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04BEC-4505-3040-9B9E-6CB7474F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B9DDF-73B5-704F-B34D-0737E3754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AF933-D0C5-914A-B5A4-6BBD1D099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D6B5A-5585-4D4D-8026-5AF7D7E1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841AC-C20C-F647-ADBE-9859C56B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CADE4-FE77-F046-9397-BFDD06C3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1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4D47-BE72-A942-8683-69D9B510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5D24B-9C07-1044-A38A-B922D8546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6A7F7-18FE-694C-9F3C-0A984ACF2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E8DA56-5E69-A24A-8E02-91951B88B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5C0357-75B8-5449-9438-FD6B7ACD6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CE86C8-1106-AA47-BC41-94A0D17B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746801-E0DB-7845-8523-A808849AF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55B87E-0D07-394B-8ECE-654E3F377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01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C86D2-2ED2-9048-ADC9-D50C47E06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D7F0A5-B511-BD49-B68A-A029BBA8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EE75A-6537-674C-AF33-F23EE3F6C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C0BAA-71B7-6A4F-BECE-341F89E9E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6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09562-17C0-4A4D-88B9-AFD8A2E5F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FE30B-B3E0-BF42-9B51-C71FBB25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A0E8F-F224-5246-8C0C-9AFFE2094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5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2D42-5E99-CC4C-8154-1B7246234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B3FDE-736A-154F-930C-27C168BFF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676F3-D41C-F74E-9D88-F4667A31D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B562A-60D3-3E42-B26D-88036139A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757DD-7F23-144F-89B4-ECD9F05D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D7325-746B-A84A-A901-21FB0CC1F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9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3CDE-99F6-0140-A64E-B51AA8D04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EE6A9-955A-CE41-A19A-7E704AB52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FA206-B2C9-0A44-9DA0-8EB3E994D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D80F3-AB8E-D64F-9168-8267D95E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3A4BB-A646-1E4A-BE9D-69BE10533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CD243-93C4-5345-A0E8-54083469B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9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DCEB8-9CAE-1143-812A-CEC2A7CD4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A4FAA-4479-4A44-A87C-80EA7BCB4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6275A-7173-624B-BB9E-6E8CB3F05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73D47-5056-494D-9C6D-33B42D67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679C6-61F2-E441-90AB-6062F765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9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2E53C8-8C61-7746-A5E8-11772AE55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F6986-C0FE-1344-85D1-B9F69CF37A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5611-1BD3-9C49-9A88-6F77A2176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3AF64-0147-E246-B4B6-32EB8EEA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6E9D8-F14C-7B42-B886-F64BA1AB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4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48019A-24DF-624B-BB76-8A0FE5C72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48FBE-8793-E54D-ADD4-A11D429E1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A1940-15A5-4B48-8D24-E0BA135C7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5608-C2BE-E24A-810D-8E9E69F466B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DD1F2-6FA8-764C-A569-33A28E869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B80D6-EF16-DC44-8F7A-D7D4B0F81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50ADF-6327-EB42-A47C-380CB2F68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8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1" y="0"/>
            <a:ext cx="12191999" cy="566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 (</a:t>
            </a:r>
            <a:r>
              <a:rPr lang="ne-NP" sz="3500" b="1" dirty="0"/>
              <a:t>यो शरीर तिम्रौ मन्दिर हो</a:t>
            </a:r>
            <a:r>
              <a:rPr lang="en-US" sz="3500" b="1" dirty="0"/>
              <a:t>, </a:t>
            </a:r>
            <a:r>
              <a:rPr lang="ne-NP" sz="3500" b="1" dirty="0"/>
              <a:t>यो मन्दिरमा बास गर्नुहोस्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Yo</a:t>
            </a:r>
            <a:r>
              <a:rPr lang="en-US" sz="3500" b="1" dirty="0"/>
              <a:t> </a:t>
            </a:r>
            <a:r>
              <a:rPr lang="en-US" sz="3500" b="1" dirty="0" err="1"/>
              <a:t>Sarir</a:t>
            </a:r>
            <a:r>
              <a:rPr lang="en-US" sz="3500" b="1" dirty="0"/>
              <a:t> </a:t>
            </a:r>
            <a:r>
              <a:rPr lang="en-US" sz="3500" b="1" dirty="0" err="1"/>
              <a:t>Timrai</a:t>
            </a:r>
            <a:r>
              <a:rPr lang="en-US" sz="3500" b="1" dirty="0"/>
              <a:t> Mandir Ho, </a:t>
            </a:r>
            <a:r>
              <a:rPr lang="en-US" sz="3500" b="1" dirty="0" err="1"/>
              <a:t>Yo</a:t>
            </a:r>
            <a:r>
              <a:rPr lang="en-US" sz="3500" b="1" dirty="0"/>
              <a:t> </a:t>
            </a:r>
            <a:r>
              <a:rPr lang="en-US" sz="3500" b="1" dirty="0" err="1"/>
              <a:t>Mandirama</a:t>
            </a:r>
            <a:r>
              <a:rPr lang="en-US" sz="3500" b="1" dirty="0"/>
              <a:t> Baas </a:t>
            </a:r>
            <a:r>
              <a:rPr lang="en-US" sz="3500" b="1" dirty="0" err="1"/>
              <a:t>Garnu</a:t>
            </a:r>
            <a:r>
              <a:rPr lang="en-US" sz="3500" b="1" dirty="0"/>
              <a:t> Hos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गुन्जियो आरधना तिम्रो नै</a:t>
            </a:r>
            <a:r>
              <a:rPr lang="en-US" sz="3500" b="1" dirty="0"/>
              <a:t>, </a:t>
            </a:r>
            <a:r>
              <a:rPr lang="ne-NP" sz="3500" b="1" dirty="0"/>
              <a:t>यो मन्दिरमा राज गर्नुहोस्) 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Gunjihos</a:t>
            </a:r>
            <a:r>
              <a:rPr lang="en-US" sz="3500" b="1" dirty="0"/>
              <a:t> </a:t>
            </a:r>
            <a:r>
              <a:rPr lang="en-US" sz="3500" b="1" dirty="0" err="1"/>
              <a:t>Aaradhana</a:t>
            </a:r>
            <a:r>
              <a:rPr lang="en-US" sz="3500" b="1" dirty="0"/>
              <a:t> </a:t>
            </a:r>
            <a:r>
              <a:rPr lang="en-US" sz="3500" b="1" dirty="0" err="1"/>
              <a:t>Timrai</a:t>
            </a:r>
            <a:r>
              <a:rPr lang="en-US" sz="3500" b="1" dirty="0"/>
              <a:t> </a:t>
            </a:r>
            <a:r>
              <a:rPr lang="en-US" sz="3500" b="1" dirty="0" err="1"/>
              <a:t>Nai</a:t>
            </a:r>
            <a:r>
              <a:rPr lang="en-US" sz="3500" b="1" dirty="0"/>
              <a:t>, </a:t>
            </a:r>
            <a:r>
              <a:rPr lang="en-US" sz="3500" b="1" dirty="0" err="1"/>
              <a:t>Yo</a:t>
            </a:r>
            <a:r>
              <a:rPr lang="en-US" sz="3500" b="1" dirty="0"/>
              <a:t> </a:t>
            </a:r>
            <a:r>
              <a:rPr lang="en-US" sz="3500" b="1" dirty="0" err="1"/>
              <a:t>Mandirama</a:t>
            </a:r>
            <a:r>
              <a:rPr lang="en-US" sz="3500" b="1" dirty="0"/>
              <a:t> </a:t>
            </a:r>
            <a:r>
              <a:rPr lang="en-US" sz="3500" b="1" dirty="0" err="1"/>
              <a:t>Raaj</a:t>
            </a:r>
            <a:r>
              <a:rPr lang="en-US" sz="3500" b="1" dirty="0"/>
              <a:t> </a:t>
            </a:r>
            <a:r>
              <a:rPr lang="en-US" sz="3500" b="1" dirty="0" err="1"/>
              <a:t>Garnu</a:t>
            </a:r>
            <a:r>
              <a:rPr lang="en-US" sz="3500" b="1" dirty="0"/>
              <a:t> Hos</a:t>
            </a:r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ne-NP" sz="3500" b="1" dirty="0"/>
              <a:t>आउनुहोस् आउनुहोस्</a:t>
            </a:r>
            <a:r>
              <a:rPr lang="en-US" sz="3500" b="1" dirty="0"/>
              <a:t>, </a:t>
            </a:r>
            <a:r>
              <a:rPr lang="ne-NP" sz="3500" b="1" dirty="0"/>
              <a:t>जीवनले भर्नुहोस्) 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Ahaunuhos</a:t>
            </a:r>
            <a:r>
              <a:rPr lang="en-US" sz="3500" b="1" dirty="0"/>
              <a:t> </a:t>
            </a:r>
            <a:r>
              <a:rPr lang="en-US" sz="3500" b="1" dirty="0" err="1"/>
              <a:t>Ahaunuhos</a:t>
            </a:r>
            <a:r>
              <a:rPr lang="en-US" sz="3500" b="1" dirty="0"/>
              <a:t> </a:t>
            </a:r>
            <a:r>
              <a:rPr lang="en-US" sz="3500" b="1" dirty="0" err="1"/>
              <a:t>Jiwanley</a:t>
            </a:r>
            <a:r>
              <a:rPr lang="en-US" sz="3500" b="1" dirty="0"/>
              <a:t> </a:t>
            </a:r>
            <a:r>
              <a:rPr lang="en-US" sz="3500" b="1" dirty="0" err="1"/>
              <a:t>Malai</a:t>
            </a:r>
            <a:r>
              <a:rPr lang="en-US" sz="3500" b="1" dirty="0"/>
              <a:t> </a:t>
            </a:r>
            <a:r>
              <a:rPr lang="en-US" sz="3500" b="1" dirty="0" err="1"/>
              <a:t>Varnuhos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223719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0" y="0"/>
            <a:ext cx="12191999" cy="566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ne-NP" sz="3500" b="1" dirty="0"/>
              <a:t>फुट्दै जादा यो माटोको भाडो</a:t>
            </a:r>
            <a:r>
              <a:rPr lang="en-US" sz="3500" b="1" dirty="0"/>
              <a:t>, </a:t>
            </a:r>
            <a:r>
              <a:rPr lang="ne-NP" sz="3500" b="1" dirty="0"/>
              <a:t>पोखियोस महिमा येशू तपाईको) ४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Futdai</a:t>
            </a:r>
            <a:r>
              <a:rPr lang="en-US" sz="3500" b="1" dirty="0"/>
              <a:t>  Jada </a:t>
            </a:r>
            <a:r>
              <a:rPr lang="en-US" sz="3500" b="1" dirty="0" err="1"/>
              <a:t>Yo</a:t>
            </a:r>
            <a:r>
              <a:rPr lang="en-US" sz="3500" b="1" dirty="0"/>
              <a:t> </a:t>
            </a:r>
            <a:r>
              <a:rPr lang="en-US" sz="3500" b="1" dirty="0" err="1"/>
              <a:t>Matoko</a:t>
            </a:r>
            <a:r>
              <a:rPr lang="en-US" sz="3500" b="1" dirty="0"/>
              <a:t> </a:t>
            </a:r>
            <a:r>
              <a:rPr lang="en-US" sz="3500" b="1" dirty="0" err="1"/>
              <a:t>Bhado</a:t>
            </a:r>
            <a:r>
              <a:rPr lang="en-US" sz="3500" b="1" dirty="0"/>
              <a:t>, </a:t>
            </a:r>
            <a:r>
              <a:rPr lang="en-US" sz="3500" b="1" dirty="0" err="1"/>
              <a:t>Pokiyos</a:t>
            </a:r>
            <a:r>
              <a:rPr lang="en-US" sz="3500" b="1" dirty="0"/>
              <a:t> Mahima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Tapaiko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ne-NP" sz="3500" b="1" dirty="0"/>
              <a:t>टुटेको यो मन स्वर्ग त्यौ हो धन) २</a:t>
            </a:r>
            <a:r>
              <a:rPr lang="en-US" sz="3500" b="1" dirty="0"/>
              <a:t>. </a:t>
            </a:r>
            <a:r>
              <a:rPr lang="ne-NP" sz="3500" b="1" dirty="0"/>
              <a:t>सिहासन होस येशू मेरो जीवन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r>
              <a:rPr lang="en-US" sz="3500" b="1" dirty="0" err="1"/>
              <a:t>Tutaiko</a:t>
            </a:r>
            <a:r>
              <a:rPr lang="en-US" sz="3500" b="1" dirty="0"/>
              <a:t> </a:t>
            </a:r>
            <a:r>
              <a:rPr lang="en-US" sz="3500" b="1" dirty="0" err="1"/>
              <a:t>Yo</a:t>
            </a:r>
            <a:r>
              <a:rPr lang="en-US" sz="3500" b="1" dirty="0"/>
              <a:t> </a:t>
            </a:r>
            <a:r>
              <a:rPr lang="en-US" sz="3500" b="1" dirty="0" err="1"/>
              <a:t>Maan</a:t>
            </a:r>
            <a:r>
              <a:rPr lang="en-US" sz="3500" b="1" dirty="0"/>
              <a:t> </a:t>
            </a:r>
            <a:r>
              <a:rPr lang="en-US" sz="3500" b="1" dirty="0" err="1"/>
              <a:t>Sworgakai</a:t>
            </a:r>
            <a:r>
              <a:rPr lang="en-US" sz="3500" b="1" dirty="0"/>
              <a:t> Ho </a:t>
            </a:r>
            <a:r>
              <a:rPr lang="en-US" sz="3500" b="1" dirty="0" err="1"/>
              <a:t>Dhan</a:t>
            </a:r>
            <a:r>
              <a:rPr lang="en-US" sz="3500" b="1" dirty="0"/>
              <a:t>, </a:t>
            </a:r>
            <a:r>
              <a:rPr lang="en-US" sz="3500" b="1" dirty="0" err="1"/>
              <a:t>Shihasan</a:t>
            </a:r>
            <a:r>
              <a:rPr lang="en-US" sz="3500" b="1" dirty="0"/>
              <a:t> Hos </a:t>
            </a:r>
            <a:r>
              <a:rPr lang="en-US" sz="3500" b="1" dirty="0" err="1"/>
              <a:t>Yeshuko</a:t>
            </a:r>
            <a:r>
              <a:rPr lang="en-US" sz="3500" b="1" dirty="0"/>
              <a:t> Mero </a:t>
            </a:r>
            <a:r>
              <a:rPr lang="en-US" sz="3500" b="1" dirty="0" err="1"/>
              <a:t>Jiwan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735306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109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2021-09-14T04:04:27Z</dcterms:created>
  <dcterms:modified xsi:type="dcterms:W3CDTF">2021-09-14T04:05:54Z</dcterms:modified>
</cp:coreProperties>
</file>