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09" r:id="rId2"/>
    <p:sldId id="41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092"/>
    <p:restoredTop sz="95775"/>
  </p:normalViewPr>
  <p:slideViewPr>
    <p:cSldViewPr snapToGrid="0" snapToObjects="1">
      <p:cViewPr varScale="1">
        <p:scale>
          <a:sx n="45" d="100"/>
          <a:sy n="45" d="100"/>
        </p:scale>
        <p:origin x="184" y="1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97E75-3B7D-6B40-BC96-8FDF24925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AECDAA-E99D-954F-BD1F-A0EF4F0DD0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30EDF7-383C-3947-AAB4-775DC660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59325-9995-4446-A7DD-EACABC3A3E13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043F4-0635-AA43-BABE-15117B25A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5F7ED-6D76-D34E-938B-A3BA75CD4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6A78-FF2E-E347-8571-52EE9DA12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018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5B7F0-1A8A-BC41-86FE-E38CC33E7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E74A2-7652-AD4B-9115-44160631E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3B0A0-9227-1B49-AEA9-B5963AA1B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59325-9995-4446-A7DD-EACABC3A3E13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D8D3B-A59C-0C43-ACEF-C8C5EA3BB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893DD-F7CF-954D-AB17-37AC7E21A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6A78-FF2E-E347-8571-52EE9DA12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804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16056-FE33-2441-8AEC-92763217E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3DC42-5325-5847-AB1D-657E26877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EB2E07-5A48-1648-BF33-9D75A7251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59325-9995-4446-A7DD-EACABC3A3E13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BD4C8-0D67-3B45-8466-F0FE8F775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F0027-4D79-9C44-8F8B-B571C6D68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6A78-FF2E-E347-8571-52EE9DA12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29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9D419-6D7F-B542-9D11-42D17644E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3A0C6-4678-054C-BC45-3002E0D38B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785C0F-F151-0446-A372-1FA4CD9C4B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AFF15E-5C68-224B-B741-E985EEB9C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59325-9995-4446-A7DD-EACABC3A3E13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B05091-07BC-4143-8AC6-CA44337D4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C14E28-1D6A-CA4B-9524-7693D5B20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6A78-FF2E-E347-8571-52EE9DA12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77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A4491-B4F3-E547-8C42-A18E09600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C83528-B982-3D44-AB53-59B6D86F7B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DF5C2A-0AB3-EA4B-A3CB-C11B41B111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51E9DA-4024-1E4C-AC0A-3F6F945BDE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07F130-2F4A-AE46-B2D5-624B1E37F2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8B1671-27FA-3D48-B93B-9F2B99C45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59325-9995-4446-A7DD-EACABC3A3E13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22B06D-9063-A54B-B950-BA3D1F5D4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4F5F81-28AB-B942-A17F-BCA18D0D3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6A78-FF2E-E347-8571-52EE9DA12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608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A1075-6C55-D847-8F4E-B89387A10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6B32E6-98AB-CD40-A971-8BED5A41F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59325-9995-4446-A7DD-EACABC3A3E13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0C0D79-3162-0245-971C-7C1535106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AD66CB-B794-2245-AF2E-7D6AA4DD1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6A78-FF2E-E347-8571-52EE9DA12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75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1664B9-BAFE-874D-8505-B8846267A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59325-9995-4446-A7DD-EACABC3A3E13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F8AB51-F6CC-044A-842B-EFE619AC0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129CB5-0244-7A49-B89F-F551950EF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6A78-FF2E-E347-8571-52EE9DA12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814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2DF97-418F-604F-8D58-FF548578E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5704F-7B0B-BD48-BD82-72A6F0021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E4317F-531B-104F-BE39-CC93C038F4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10D857-D1F6-A447-96B3-63874DB6A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59325-9995-4446-A7DD-EACABC3A3E13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90EC01-1382-A14B-8FD4-694112D92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05F289-85EF-A849-B339-DA265106C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6A78-FF2E-E347-8571-52EE9DA12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272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BAF18-80A8-EB4D-B9FD-007A2AF26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8071A3-96C6-4B47-BD25-FD70CF7504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2F20DD-5D16-664E-BD86-A4261E2B56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B9121B-EEE9-2E4F-B67D-56E46398A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59325-9995-4446-A7DD-EACABC3A3E13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B267F0-0209-2749-8317-358F8731F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C0949-AC59-8541-BE66-3AD963EA1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6A78-FF2E-E347-8571-52EE9DA12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697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770C9-D397-3048-A36B-CBD789954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61DD42-5B01-534C-A6D8-1339C659A1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5CD3D-C4A0-DB4D-B4FC-3788EF930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59325-9995-4446-A7DD-EACABC3A3E13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54E4D4-A204-8644-935A-58814AC2D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868C2-F552-BC48-8711-848A2300D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6A78-FF2E-E347-8571-52EE9DA12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919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DF43D7-003B-1849-90AD-F3DB92F274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ACC541-9405-904B-A815-5B35640374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5CD485-1B6F-8145-A28A-A427474B0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59325-9995-4446-A7DD-EACABC3A3E13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94527-22DE-E74E-B7F6-D2C4DBFD0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9CA9C9-2C16-E241-84C4-37A7BCDB0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36A78-FF2E-E347-8571-52EE9DA12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37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159C9C-3BBB-334A-879A-6AE4DD8D1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C9D6EB-3131-1D49-A4CC-476285392A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5218AD-3225-5F4C-B1AF-9E19F2A721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59325-9995-4446-A7DD-EACABC3A3E13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33E0A-AD18-7745-A26E-1CF0AA0798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A7C27-69E6-0E41-BF2C-EE999C54F5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36A78-FF2E-E347-8571-52EE9DA12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391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-200304"/>
            <a:ext cx="12191435" cy="6726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lnSpc>
                <a:spcPct val="200000"/>
              </a:lnSpc>
              <a:buAutoNum type="hindiNumPeriod"/>
            </a:pPr>
            <a:r>
              <a:rPr lang="ne-NP" sz="3800" b="1" dirty="0"/>
              <a:t>योग्य</a:t>
            </a:r>
            <a:r>
              <a:rPr lang="en-US" sz="3800" b="1" dirty="0"/>
              <a:t>, </a:t>
            </a:r>
            <a:r>
              <a:rPr lang="ne-NP" sz="3800" b="1" dirty="0"/>
              <a:t>तपाईं योग्य</a:t>
            </a:r>
            <a:r>
              <a:rPr lang="en-US" sz="3800" b="1" dirty="0"/>
              <a:t>, </a:t>
            </a:r>
            <a:r>
              <a:rPr lang="ne-NP" sz="3800" b="1" dirty="0"/>
              <a:t>सबका राजा</a:t>
            </a:r>
            <a:r>
              <a:rPr lang="en-US" sz="3800" b="1" dirty="0"/>
              <a:t>, </a:t>
            </a:r>
            <a:r>
              <a:rPr lang="ne-NP" sz="3800" b="1" dirty="0"/>
              <a:t>सबका प्रभु</a:t>
            </a:r>
            <a:r>
              <a:rPr lang="en-US" sz="3800" b="1" dirty="0"/>
              <a:t>, </a:t>
            </a:r>
            <a:r>
              <a:rPr lang="ne-NP" sz="3800" b="1" dirty="0"/>
              <a:t>तपाईं योग्य</a:t>
            </a:r>
            <a:r>
              <a:rPr lang="en-US" sz="3800" b="1" dirty="0"/>
              <a:t>,</a:t>
            </a:r>
          </a:p>
          <a:p>
            <a:pPr algn="ctr">
              <a:lnSpc>
                <a:spcPct val="200000"/>
              </a:lnSpc>
            </a:pPr>
            <a:r>
              <a:rPr lang="en-US" sz="3800" b="1" dirty="0"/>
              <a:t>      </a:t>
            </a:r>
            <a:r>
              <a:rPr lang="en-US" sz="3800" b="1" dirty="0" err="1"/>
              <a:t>Yogya</a:t>
            </a:r>
            <a:r>
              <a:rPr lang="en-US" sz="3800" b="1" dirty="0"/>
              <a:t> </a:t>
            </a:r>
            <a:r>
              <a:rPr lang="en-US" sz="3800" b="1" dirty="0" err="1"/>
              <a:t>Tapai</a:t>
            </a:r>
            <a:r>
              <a:rPr lang="en-US" sz="3800" b="1" dirty="0"/>
              <a:t> </a:t>
            </a:r>
            <a:r>
              <a:rPr lang="en-US" sz="3800" b="1" dirty="0" err="1"/>
              <a:t>Yogya</a:t>
            </a:r>
            <a:r>
              <a:rPr lang="en-US" sz="3800" b="1" dirty="0"/>
              <a:t>, </a:t>
            </a:r>
            <a:r>
              <a:rPr lang="en-US" sz="3800" b="1" dirty="0" err="1"/>
              <a:t>Sabka</a:t>
            </a:r>
            <a:r>
              <a:rPr lang="en-US" sz="3800" b="1" dirty="0"/>
              <a:t> Raja </a:t>
            </a:r>
            <a:r>
              <a:rPr lang="en-US" sz="3800" b="1" dirty="0" err="1"/>
              <a:t>Sabka</a:t>
            </a:r>
            <a:r>
              <a:rPr lang="en-US" sz="3800" b="1" dirty="0"/>
              <a:t> Prabhu </a:t>
            </a:r>
            <a:r>
              <a:rPr lang="en-US" sz="3800" b="1" dirty="0" err="1"/>
              <a:t>Tapai</a:t>
            </a:r>
            <a:r>
              <a:rPr lang="en-US" sz="3800" b="1" dirty="0"/>
              <a:t> </a:t>
            </a:r>
            <a:r>
              <a:rPr lang="en-US" sz="3800" b="1" dirty="0" err="1"/>
              <a:t>Yogya</a:t>
            </a:r>
            <a:endParaRPr lang="en-US" sz="3800" b="1" dirty="0"/>
          </a:p>
          <a:p>
            <a:pPr algn="ctr">
              <a:lnSpc>
                <a:spcPct val="200000"/>
              </a:lnSpc>
            </a:pPr>
            <a:r>
              <a:rPr lang="en-US" sz="3800" b="1" dirty="0"/>
              <a:t>     </a:t>
            </a:r>
            <a:r>
              <a:rPr lang="ne-NP" sz="3800" b="1" dirty="0"/>
              <a:t>योग्य</a:t>
            </a:r>
            <a:r>
              <a:rPr lang="en-US" sz="3800" b="1" dirty="0"/>
              <a:t>, </a:t>
            </a:r>
            <a:r>
              <a:rPr lang="ne-NP" sz="3800" b="1" dirty="0"/>
              <a:t>तपाईं योग्य</a:t>
            </a:r>
            <a:r>
              <a:rPr lang="en-US" sz="3800" b="1" dirty="0"/>
              <a:t>, </a:t>
            </a:r>
            <a:r>
              <a:rPr lang="ne-NP" sz="3800" b="1" dirty="0"/>
              <a:t>सबका राजा</a:t>
            </a:r>
            <a:r>
              <a:rPr lang="en-US" sz="3800" b="1" dirty="0"/>
              <a:t>, </a:t>
            </a:r>
            <a:r>
              <a:rPr lang="ne-NP" sz="3800" b="1" dirty="0"/>
              <a:t>सबका प्रभु</a:t>
            </a:r>
            <a:r>
              <a:rPr lang="en-US" sz="3800" b="1" dirty="0"/>
              <a:t>, </a:t>
            </a:r>
            <a:r>
              <a:rPr lang="ne-NP" sz="3800" b="1" dirty="0"/>
              <a:t>गर्छु प्रणाम्‌ ।</a:t>
            </a:r>
            <a:endParaRPr lang="en-US" sz="3800" b="1" dirty="0"/>
          </a:p>
          <a:p>
            <a:pPr algn="ctr">
              <a:lnSpc>
                <a:spcPct val="200000"/>
              </a:lnSpc>
            </a:pPr>
            <a:r>
              <a:rPr lang="en-US" sz="3800" b="1" dirty="0"/>
              <a:t>     </a:t>
            </a:r>
            <a:r>
              <a:rPr lang="en-US" sz="3800" b="1" dirty="0" err="1"/>
              <a:t>Yogya</a:t>
            </a:r>
            <a:r>
              <a:rPr lang="en-US" sz="3800" b="1" dirty="0"/>
              <a:t> </a:t>
            </a:r>
            <a:r>
              <a:rPr lang="en-US" sz="3800" b="1" dirty="0" err="1"/>
              <a:t>Tapai</a:t>
            </a:r>
            <a:r>
              <a:rPr lang="en-US" sz="3800" b="1" dirty="0"/>
              <a:t> </a:t>
            </a:r>
            <a:r>
              <a:rPr lang="en-US" sz="3800" b="1" dirty="0" err="1"/>
              <a:t>Yogya</a:t>
            </a:r>
            <a:r>
              <a:rPr lang="en-US" sz="3800" b="1" dirty="0"/>
              <a:t>, </a:t>
            </a:r>
            <a:r>
              <a:rPr lang="en-US" sz="3800" b="1" dirty="0" err="1"/>
              <a:t>Sabka</a:t>
            </a:r>
            <a:r>
              <a:rPr lang="en-US" sz="3800" b="1" dirty="0"/>
              <a:t> Raja </a:t>
            </a:r>
            <a:r>
              <a:rPr lang="en-US" sz="3800" b="1" dirty="0" err="1"/>
              <a:t>Sabka</a:t>
            </a:r>
            <a:r>
              <a:rPr lang="en-US" sz="3800" b="1" dirty="0"/>
              <a:t> Prabhu </a:t>
            </a:r>
            <a:r>
              <a:rPr lang="en-US" sz="3800" b="1" dirty="0" err="1"/>
              <a:t>Garchu</a:t>
            </a:r>
            <a:r>
              <a:rPr lang="en-US" sz="3800" b="1" dirty="0"/>
              <a:t> </a:t>
            </a:r>
            <a:r>
              <a:rPr lang="en-US" sz="3800" b="1" dirty="0" err="1"/>
              <a:t>Pranam</a:t>
            </a:r>
            <a:endParaRPr lang="en-US" sz="3800" b="1" dirty="0"/>
          </a:p>
          <a:p>
            <a:pPr algn="ctr">
              <a:lnSpc>
                <a:spcPct val="150000"/>
              </a:lnSpc>
            </a:pPr>
            <a:endParaRPr lang="en-US" sz="38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123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-331942" y="151748"/>
            <a:ext cx="12191435" cy="6654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lnSpc>
                <a:spcPct val="150000"/>
              </a:lnSpc>
              <a:buAutoNum type="hindiNumPeriod" startAt="2"/>
            </a:pPr>
            <a:r>
              <a:rPr lang="ne-NP" sz="3200" b="1" dirty="0"/>
              <a:t>पवित्र</a:t>
            </a:r>
            <a:r>
              <a:rPr lang="en-US" sz="3200" b="1" dirty="0"/>
              <a:t>, </a:t>
            </a:r>
            <a:r>
              <a:rPr lang="ne-NP" sz="3200" b="1" dirty="0"/>
              <a:t>तपाईं पवित्र</a:t>
            </a:r>
            <a:r>
              <a:rPr lang="en-US" sz="3200" b="1" dirty="0"/>
              <a:t>, </a:t>
            </a:r>
            <a:r>
              <a:rPr lang="ne-NP" sz="3200" b="1" dirty="0"/>
              <a:t>सबका राजा</a:t>
            </a:r>
            <a:r>
              <a:rPr lang="en-US" sz="3200" b="1" dirty="0"/>
              <a:t>, </a:t>
            </a:r>
            <a:r>
              <a:rPr lang="ne-NP" sz="3200" b="1" dirty="0"/>
              <a:t>सबका प्रभु</a:t>
            </a:r>
            <a:r>
              <a:rPr lang="en-US" sz="3200" b="1" dirty="0"/>
              <a:t>, </a:t>
            </a:r>
            <a:r>
              <a:rPr lang="ne-NP" sz="3200" b="1" dirty="0"/>
              <a:t>तपाईं पवित्र</a:t>
            </a:r>
            <a:r>
              <a:rPr lang="en-US" sz="3200" b="1" dirty="0"/>
              <a:t>,</a:t>
            </a:r>
          </a:p>
          <a:p>
            <a:pPr algn="ctr">
              <a:lnSpc>
                <a:spcPct val="150000"/>
              </a:lnSpc>
            </a:pPr>
            <a:r>
              <a:rPr lang="en-US" sz="3200" b="1" dirty="0"/>
              <a:t>      Pavitra </a:t>
            </a:r>
            <a:r>
              <a:rPr lang="en-US" sz="3200" b="1" dirty="0" err="1"/>
              <a:t>Tapai</a:t>
            </a:r>
            <a:r>
              <a:rPr lang="en-US" sz="3200" b="1" dirty="0"/>
              <a:t> Pavitra, </a:t>
            </a:r>
            <a:r>
              <a:rPr lang="en-US" sz="3200" b="1" dirty="0" err="1"/>
              <a:t>Sabka</a:t>
            </a:r>
            <a:r>
              <a:rPr lang="en-US" sz="3200" b="1" dirty="0"/>
              <a:t> Raja </a:t>
            </a:r>
            <a:r>
              <a:rPr lang="en-US" sz="3200" b="1" dirty="0" err="1"/>
              <a:t>Sabka</a:t>
            </a:r>
            <a:r>
              <a:rPr lang="en-US" sz="3200" b="1" dirty="0"/>
              <a:t> Prabhu </a:t>
            </a:r>
            <a:r>
              <a:rPr lang="en-US" sz="3200" b="1" dirty="0" err="1"/>
              <a:t>Tapai</a:t>
            </a:r>
            <a:r>
              <a:rPr lang="en-US" sz="3200" b="1" dirty="0"/>
              <a:t> Pavitra</a:t>
            </a:r>
          </a:p>
          <a:p>
            <a:pPr algn="ctr">
              <a:lnSpc>
                <a:spcPct val="150000"/>
              </a:lnSpc>
            </a:pPr>
            <a:r>
              <a:rPr lang="en-US" sz="3200" b="1" dirty="0"/>
              <a:t>      </a:t>
            </a:r>
            <a:r>
              <a:rPr lang="ne-NP" sz="3200" b="1" dirty="0"/>
              <a:t>पवित्र</a:t>
            </a:r>
            <a:r>
              <a:rPr lang="en-US" sz="3200" b="1" dirty="0"/>
              <a:t>, </a:t>
            </a:r>
            <a:r>
              <a:rPr lang="ne-NP" sz="3200" b="1" dirty="0"/>
              <a:t>तपाईं पवित्र</a:t>
            </a:r>
            <a:r>
              <a:rPr lang="en-US" sz="3200" b="1" dirty="0"/>
              <a:t>, </a:t>
            </a:r>
            <a:r>
              <a:rPr lang="ne-NP" sz="3200" b="1" dirty="0"/>
              <a:t>सबका राजा</a:t>
            </a:r>
            <a:r>
              <a:rPr lang="en-US" sz="3200" b="1" dirty="0"/>
              <a:t>, </a:t>
            </a:r>
            <a:r>
              <a:rPr lang="ne-NP" sz="3200" b="1" dirty="0"/>
              <a:t>सबका प्रभु</a:t>
            </a:r>
            <a:r>
              <a:rPr lang="en-US" sz="3200" b="1" dirty="0"/>
              <a:t>, </a:t>
            </a:r>
            <a:r>
              <a:rPr lang="ne-NP" sz="3200" b="1" dirty="0"/>
              <a:t>गर्छु प्रणाम्‌ ।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      Pavitra </a:t>
            </a:r>
            <a:r>
              <a:rPr lang="en-US" sz="3200" b="1" dirty="0" err="1"/>
              <a:t>Tapai</a:t>
            </a:r>
            <a:r>
              <a:rPr lang="en-US" sz="3200" b="1" dirty="0"/>
              <a:t> Pavitra, </a:t>
            </a:r>
            <a:r>
              <a:rPr lang="en-US" sz="3200" b="1" dirty="0" err="1"/>
              <a:t>Sabka</a:t>
            </a:r>
            <a:r>
              <a:rPr lang="en-US" sz="3200" b="1" dirty="0"/>
              <a:t> Raja </a:t>
            </a:r>
            <a:r>
              <a:rPr lang="en-US" sz="3200" b="1" dirty="0" err="1"/>
              <a:t>Sabka</a:t>
            </a:r>
            <a:r>
              <a:rPr lang="en-US" sz="3200" b="1" dirty="0"/>
              <a:t> Prabhu </a:t>
            </a:r>
            <a:r>
              <a:rPr lang="en-US" sz="3200" b="1" dirty="0" err="1"/>
              <a:t>Garchu</a:t>
            </a:r>
            <a:r>
              <a:rPr lang="en-US" sz="3200" b="1" dirty="0"/>
              <a:t> </a:t>
            </a:r>
            <a:r>
              <a:rPr lang="en-US" sz="3200" b="1" dirty="0" err="1"/>
              <a:t>Pranam</a:t>
            </a:r>
            <a:endParaRPr lang="en-US" sz="3200" b="1" dirty="0"/>
          </a:p>
          <a:p>
            <a:pPr marL="342900" indent="-342900" algn="ctr">
              <a:lnSpc>
                <a:spcPct val="150000"/>
              </a:lnSpc>
              <a:buAutoNum type="hindiNumPeriod" startAt="3"/>
            </a:pPr>
            <a:r>
              <a:rPr lang="ne-NP" sz="3200" b="1" dirty="0"/>
              <a:t>येशू</a:t>
            </a:r>
            <a:r>
              <a:rPr lang="en-US" sz="3200" b="1" dirty="0"/>
              <a:t>, </a:t>
            </a:r>
            <a:r>
              <a:rPr lang="ne-NP" sz="3200" b="1" dirty="0"/>
              <a:t>तपाईं येशू</a:t>
            </a:r>
            <a:r>
              <a:rPr lang="en-US" sz="3200" b="1" dirty="0"/>
              <a:t>, </a:t>
            </a:r>
            <a:r>
              <a:rPr lang="ne-NP" sz="3200" b="1" dirty="0"/>
              <a:t>सबका राजा</a:t>
            </a:r>
            <a:r>
              <a:rPr lang="en-US" sz="3200" b="1" dirty="0"/>
              <a:t>, </a:t>
            </a:r>
            <a:r>
              <a:rPr lang="ne-NP" sz="3200" b="1" dirty="0"/>
              <a:t>सबका प्रभु</a:t>
            </a:r>
            <a:r>
              <a:rPr lang="en-US" sz="3200" b="1" dirty="0"/>
              <a:t>, </a:t>
            </a:r>
            <a:r>
              <a:rPr lang="ne-NP" sz="3200" b="1" dirty="0"/>
              <a:t>तपाईं येशू</a:t>
            </a:r>
            <a:r>
              <a:rPr lang="en-US" sz="3200" b="1" dirty="0"/>
              <a:t>,</a:t>
            </a:r>
          </a:p>
          <a:p>
            <a:pPr algn="ctr">
              <a:lnSpc>
                <a:spcPct val="150000"/>
              </a:lnSpc>
            </a:pPr>
            <a:r>
              <a:rPr lang="en-US" sz="3200" b="1" dirty="0"/>
              <a:t>       </a:t>
            </a:r>
            <a:r>
              <a:rPr lang="en-US" sz="3200" b="1" dirty="0" err="1"/>
              <a:t>Yeshu</a:t>
            </a:r>
            <a:r>
              <a:rPr lang="en-US" sz="3200" b="1" dirty="0"/>
              <a:t> </a:t>
            </a:r>
            <a:r>
              <a:rPr lang="en-US" sz="3200" b="1" dirty="0" err="1"/>
              <a:t>Tapai</a:t>
            </a:r>
            <a:r>
              <a:rPr lang="en-US" sz="3200" b="1" dirty="0"/>
              <a:t> </a:t>
            </a:r>
            <a:r>
              <a:rPr lang="en-US" sz="3200" b="1" dirty="0" err="1"/>
              <a:t>Yeshu</a:t>
            </a:r>
            <a:r>
              <a:rPr lang="en-US" sz="3200" b="1" dirty="0"/>
              <a:t>, </a:t>
            </a:r>
            <a:r>
              <a:rPr lang="en-US" sz="3200" b="1" dirty="0" err="1"/>
              <a:t>Sabka</a:t>
            </a:r>
            <a:r>
              <a:rPr lang="en-US" sz="3200" b="1" dirty="0"/>
              <a:t> Raja </a:t>
            </a:r>
            <a:r>
              <a:rPr lang="en-US" sz="3200" b="1" dirty="0" err="1"/>
              <a:t>Sabka</a:t>
            </a:r>
            <a:r>
              <a:rPr lang="en-US" sz="3200" b="1" dirty="0"/>
              <a:t> Prabhu </a:t>
            </a:r>
            <a:r>
              <a:rPr lang="en-US" sz="3200" b="1" dirty="0" err="1"/>
              <a:t>Tapai</a:t>
            </a:r>
            <a:r>
              <a:rPr lang="en-US" sz="3200" b="1" dirty="0"/>
              <a:t> </a:t>
            </a:r>
            <a:r>
              <a:rPr lang="en-US" sz="3200" b="1" dirty="0" err="1"/>
              <a:t>Yeshu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      </a:t>
            </a:r>
            <a:r>
              <a:rPr lang="ne-NP" sz="3200" b="1" dirty="0"/>
              <a:t>येशू</a:t>
            </a:r>
            <a:r>
              <a:rPr lang="en-US" sz="3200" b="1" dirty="0"/>
              <a:t>, </a:t>
            </a:r>
            <a:r>
              <a:rPr lang="ne-NP" sz="3200" b="1" dirty="0"/>
              <a:t>तपाईं येशू</a:t>
            </a:r>
            <a:r>
              <a:rPr lang="en-US" sz="3200" b="1" dirty="0"/>
              <a:t>, </a:t>
            </a:r>
            <a:r>
              <a:rPr lang="ne-NP" sz="3200" b="1" dirty="0"/>
              <a:t>सबका राजा</a:t>
            </a:r>
            <a:r>
              <a:rPr lang="en-US" sz="3200" b="1" dirty="0"/>
              <a:t>, </a:t>
            </a:r>
            <a:r>
              <a:rPr lang="ne-NP" sz="3200" b="1" dirty="0"/>
              <a:t>सबका प्रभु</a:t>
            </a:r>
            <a:r>
              <a:rPr lang="en-US" sz="3200" b="1" dirty="0"/>
              <a:t>, </a:t>
            </a:r>
            <a:r>
              <a:rPr lang="ne-NP" sz="3200" b="1" dirty="0"/>
              <a:t>गर्छु प्रणाम्‌ । 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      </a:t>
            </a:r>
            <a:r>
              <a:rPr lang="en-US" sz="3200" b="1" dirty="0" err="1"/>
              <a:t>Yeshu</a:t>
            </a:r>
            <a:r>
              <a:rPr lang="en-US" sz="3200" b="1" dirty="0"/>
              <a:t> </a:t>
            </a:r>
            <a:r>
              <a:rPr lang="en-US" sz="3200" b="1" dirty="0" err="1"/>
              <a:t>Tapai</a:t>
            </a:r>
            <a:r>
              <a:rPr lang="en-US" sz="3200" b="1" dirty="0"/>
              <a:t> </a:t>
            </a:r>
            <a:r>
              <a:rPr lang="en-US" sz="3200" b="1" dirty="0" err="1"/>
              <a:t>Yeshu</a:t>
            </a:r>
            <a:r>
              <a:rPr lang="en-US" sz="3200" b="1" dirty="0"/>
              <a:t>, </a:t>
            </a:r>
            <a:r>
              <a:rPr lang="en-US" sz="3200" b="1" dirty="0" err="1"/>
              <a:t>Sabka</a:t>
            </a:r>
            <a:r>
              <a:rPr lang="en-US" sz="3200" b="1" dirty="0"/>
              <a:t> Raja </a:t>
            </a:r>
            <a:r>
              <a:rPr lang="en-US" sz="3200" b="1" dirty="0" err="1"/>
              <a:t>Sabka</a:t>
            </a:r>
            <a:r>
              <a:rPr lang="en-US" sz="3200" b="1" dirty="0"/>
              <a:t> Prabhu </a:t>
            </a:r>
            <a:r>
              <a:rPr lang="en-US" sz="3200" b="1" dirty="0" err="1"/>
              <a:t>Garchu</a:t>
            </a:r>
            <a:r>
              <a:rPr lang="en-US" sz="3200" b="1" dirty="0"/>
              <a:t> </a:t>
            </a:r>
            <a:r>
              <a:rPr lang="en-US" sz="3200" b="1" dirty="0" err="1"/>
              <a:t>Pranam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endParaRPr lang="en-US" sz="32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806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</Words>
  <Application>Microsoft Macintosh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2021-09-06T02:24:54Z</dcterms:created>
  <dcterms:modified xsi:type="dcterms:W3CDTF">2021-09-06T02:25:38Z</dcterms:modified>
</cp:coreProperties>
</file>