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06" r:id="rId2"/>
    <p:sldId id="408" r:id="rId3"/>
    <p:sldId id="40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017"/>
    <p:restoredTop sz="95775"/>
  </p:normalViewPr>
  <p:slideViewPr>
    <p:cSldViewPr snapToGrid="0" snapToObjects="1">
      <p:cViewPr varScale="1">
        <p:scale>
          <a:sx n="107" d="100"/>
          <a:sy n="107" d="100"/>
        </p:scale>
        <p:origin x="200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112E8-E6D1-5847-8A2C-B2536562A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05562A-1B3F-B941-9C18-D63AE4CD64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A4E25-99B8-7449-838D-6DAAED721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F7AF-3F5E-A24D-8EBC-C0C93AC5DC6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A8D5D7-12E1-3146-9665-75BA6EEA0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6C3750-BB97-3746-814D-AAF915051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45D5-7D27-7C49-B621-D779C1E02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40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54A0C-3816-544F-BB08-53C110F77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FC3BF-567A-4C49-907E-ADFCE8E08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13778-78E6-6145-B16C-AED195E21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F7AF-3F5E-A24D-8EBC-C0C93AC5DC6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B1D9C-B5DC-384E-878C-C4A0B12D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55932-D8C7-994A-9425-EA73A140F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45D5-7D27-7C49-B621-D779C1E02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86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28CE1-2D96-4542-ACF3-1AB93B53F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217C7-D941-8746-B0A5-9A93376B4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E0315A-A07F-704A-AFB0-26A9E59F9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F7AF-3F5E-A24D-8EBC-C0C93AC5DC6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BF404-D062-1C47-B75D-0E4A8D2FE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44995-E8AE-624F-B7C4-0F5FCC06A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45D5-7D27-7C49-B621-D779C1E02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9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08845-3E70-B74B-AC2A-852836714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CFFD2-1E1B-4444-8F77-883725DE2D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5BA3F0-ABC6-4044-B29B-5909B9144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CADAF4-465B-574C-8EFB-05C1CD57A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F7AF-3F5E-A24D-8EBC-C0C93AC5DC6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53B354-5EF9-E741-B1B6-B7E28A372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53DD1E-0AAB-4749-9FB1-9CC402FF1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45D5-7D27-7C49-B621-D779C1E02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506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10225-2CF8-3642-9340-8CBDD3C1F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62D361-C686-9241-BC98-0DF0D855C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8C387F-79B6-1146-8E79-F1A1245B8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A52C60-8B69-F549-80E8-178C0F4F6C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5DBAF2-B035-3043-9A06-6B17058288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0E2DED-7EAD-2646-9BAE-D87112A9D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F7AF-3F5E-A24D-8EBC-C0C93AC5DC6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2CAEA1-05F6-FC4B-A96B-C5C026949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EEA05B-F90D-974D-A0D7-5DB7A899E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45D5-7D27-7C49-B621-D779C1E02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721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135BC-1043-1C44-B691-4F88CDA63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771089-CB36-6C44-A347-40614C315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F7AF-3F5E-A24D-8EBC-C0C93AC5DC6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BC95D7-0898-4D4F-A665-33E29C13F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4AA78C-0C42-6149-90AB-6EE1575D5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45D5-7D27-7C49-B621-D779C1E02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85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482125-A20A-F849-9DF3-70E323566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F7AF-3F5E-A24D-8EBC-C0C93AC5DC6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76D626-CE22-764C-A98E-8F0BD53E3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E17E6-3976-EC42-B490-D230028A7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45D5-7D27-7C49-B621-D779C1E02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0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C299C-0791-6841-AEF2-10B7F35D3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4EC60-BA7F-634B-8CAD-73E0A7ACF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9BC88-56AA-1E47-835D-E912826406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A2613A-C514-4F49-AF20-914A5A2D7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F7AF-3F5E-A24D-8EBC-C0C93AC5DC6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9EBEDD-711A-6E4F-81F0-F8FFF13FA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7996F2-8421-2B40-A3FF-E9BD259EE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45D5-7D27-7C49-B621-D779C1E02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03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31880-5291-8A46-83ED-F0162C03B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868009-DC43-0B4D-9D15-F880922587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75378C-08E5-8549-9BA0-83273DB1D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5189CD-8552-3142-8089-16413BD61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F7AF-3F5E-A24D-8EBC-C0C93AC5DC6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B5F60C-A98F-8344-BFB0-62F46BE42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1FFB1D-39ED-A145-8C69-0E111F124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45D5-7D27-7C49-B621-D779C1E02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299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C9FE7-2B32-F941-BE9C-552AD0A91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5B1AB8-03E5-5444-83D6-4113CE9427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63B39-0666-5D48-A0AB-C5B4AEF81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F7AF-3F5E-A24D-8EBC-C0C93AC5DC6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16A9E-A45F-9046-8E9D-CA876635A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46BFEC-2096-854B-837D-8DC091763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45D5-7D27-7C49-B621-D779C1E02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7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AD66F8-1E46-AC41-B523-C753746027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80C199-2B74-4A47-9393-E213B57E3A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00E7E-437F-214F-AD06-DA9EF4877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0F7AF-3F5E-A24D-8EBC-C0C93AC5DC6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D60D6-2AA8-0944-A7D7-89EFE3CDE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8A21B-E7EC-BF48-BD55-2682D0890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B45D5-7D27-7C49-B621-D779C1E02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937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C2C7BA-D717-3240-992B-B96ED436B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A88223-33C1-3249-8BA7-154DCDFD4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2058D-01D9-1D41-A470-3E72BCFBFF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0F7AF-3F5E-A24D-8EBC-C0C93AC5DC6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C088C-C51A-D44E-B7D3-0F3F569BF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7CF2D9-B591-B24D-8324-A4D2B767D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B45D5-7D27-7C49-B621-D779C1E02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995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277091"/>
            <a:ext cx="12191435" cy="5766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5000" b="1" dirty="0"/>
              <a:t>को. किनभने ईश्वरले संसारलाई यस्तो प्रेम गर्नुभो’ एउटै नभनी हामीलाई उनको आफ्नो पुत्र पनि दिइहाल्नु भो’ उनैमाथि विश्वास गर्ने कोही नष्ट हुन पाउँदैनन्‌ तर अनन्त जीवन पाई प्रभुको साथमा सदा बस्नेछन्‌ </a:t>
            </a:r>
            <a:endParaRPr lang="en-US" sz="5000" b="1" dirty="0"/>
          </a:p>
        </p:txBody>
      </p:sp>
    </p:spTree>
    <p:extLst>
      <p:ext uri="{BB962C8B-B14F-4D97-AF65-F5344CB8AC3E}">
        <p14:creationId xmlns:p14="http://schemas.microsoft.com/office/powerpoint/2010/main" val="3743269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353003" y="277091"/>
            <a:ext cx="12191435" cy="54708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6000" b="1" dirty="0"/>
              <a:t>१. स्वर्गको मुनि अरू कुनै नाउँमा उद्धार छैन भाइ (२) सत्य हो झुण्डिएको ईश्वर तिम्रो लागि ।</a:t>
            </a:r>
            <a:endParaRPr lang="en-US" sz="6000" b="1" spc="300" dirty="0">
              <a:latin typeface="BLACK LIVES" panose="02000A03000000000000" pitchFamily="2" charset="0"/>
            </a:endParaRPr>
          </a:p>
          <a:p>
            <a:pPr algn="ctr">
              <a:lnSpc>
                <a:spcPct val="150000"/>
              </a:lnSpc>
            </a:pPr>
            <a:endParaRPr lang="en-US" sz="6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783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277091"/>
            <a:ext cx="12191435" cy="4128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6000" b="1" dirty="0"/>
              <a:t>२. यही सुसमाचार सुनाइदेऊ सारा संसारमा आज (२) मानिसको रूप लिएर आउनुभो’ येशू मुक्तिदाता ।</a:t>
            </a:r>
            <a:endParaRPr lang="en-US" sz="6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403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Macintosh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2021-09-04T02:22:09Z</dcterms:created>
  <dcterms:modified xsi:type="dcterms:W3CDTF">2021-11-14T02:14:44Z</dcterms:modified>
</cp:coreProperties>
</file>