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93"/>
    <p:restoredTop sz="95755"/>
  </p:normalViewPr>
  <p:slideViewPr>
    <p:cSldViewPr snapToGrid="0" snapToObjects="1">
      <p:cViewPr varScale="1">
        <p:scale>
          <a:sx n="99" d="100"/>
          <a:sy n="99" d="100"/>
        </p:scale>
        <p:origin x="176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FF2D1-1628-314E-8CF2-3286D72F7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EABB89-D643-3F4D-8E4B-90C86FF4F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3B429-543A-A94B-8C10-25BFC66B6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111D7-9167-1B45-A3C5-D03F9C0BC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E0AC7-65FB-9948-9D7F-473B3BABB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94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A6862-64CE-774A-9E6C-18ACBE7E2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CB4B3-9D8A-B244-AA4D-879966FC3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89FBF-5019-DE4D-BA9F-38958EFCB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A44A5-AEAD-3E46-A996-E9F76DB4A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78B5E-5A31-3B48-8F7B-364C4B558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04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D2660-77BF-214F-BAF8-D830354E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0D7B5-59C6-D542-AEE6-1F88395FE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FDE9D-4761-D447-8A5C-8581C65A3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0E21B-DFCA-C344-A19F-EC3517817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779E9-5CBD-9445-901D-78D6BD10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1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2D4B-E973-E143-BF7E-D18C00295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E2D9E-0C36-8B4E-B87A-44494C30E9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AC37D-5069-2A4E-AB7C-7C97D0BAA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0B204-E6FD-8545-8CD0-443EB209D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93D032-A606-4848-B421-CA46EC9C3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F5C7A4-2E21-4E44-8437-344F812A3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7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A557-88BC-7545-8958-339C57F1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CCD4B-D9CD-5240-9505-9C07D7AA6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F443A6-FBED-BD4C-B4BE-FE8CE0F5D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E63CCE-5F0A-144D-9E45-3605D25DC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D84B54-AD91-8149-B0B9-40394511DA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8C76F8-E5D6-E54B-85E9-EF11183BF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CBA9A0-5D35-0043-BF6C-EDDA7A275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31EAF-ADDF-0544-A666-FDBAF32AF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8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ED551-C8A2-A346-ACDB-53BB5CE0D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A601C-59E7-6648-A995-3E9911B79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E1E36B-405C-2546-AEE7-AF8A40CB7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1BA02-107B-FD4F-8094-CA3BA20A5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07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9E3AA9-8AD9-E443-BBCF-285A833C0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4DF743-1E4F-1346-A978-C74A38077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D961A0-4145-9B49-9479-76B48BA0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94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D7E7E-FC1D-664B-8569-DFD8DD5AC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E8793-B50B-9546-A23C-1A4EA8B20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61C5C-904F-5B4B-9363-30A5636E9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44E3A-AD8B-854E-AAC5-255312DDB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14A08-6927-DC40-84E1-C87D7120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632FE3-7FF0-9B49-9E26-1A1C440D5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36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3BFB1-4196-A947-AC47-099631C9D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21599-6FD4-F949-86CC-35FB2D4FB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BA98E-4C8D-194C-B1C4-BAFBB3D2D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48110-018D-8E41-94C9-EA707BF5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7875EE-2D39-1847-901F-36DDE6A4D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AEFF9-2694-8542-8E01-292956CB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61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CCCBA-097F-4842-9310-025302205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ED608-BBB5-DD4F-8C13-E604B6F0A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532DE-42F7-FD45-911D-1F6B7C7BF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1E12E-B1D4-EE47-B3E4-4FB5FB7F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02BB3-FDEB-3A4F-9251-AC68E5260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4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84A50A-AC75-184F-A5AB-D555CA799E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60B151-D449-F14D-88EA-881B7CE6B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89D9E-6611-8F41-9A28-0CD9FCF0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A6D3D-C55D-434B-8938-F34C980CB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A15B3-078F-D747-8962-67C7BE924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16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023488-7FF6-F443-B8AF-FE1F221C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85773-836A-CB40-ADA9-436842BA5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FA589-5B28-1542-B691-E90EA563CA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3BF44-0EDC-A44E-A69B-9CE6244322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80415-4336-664E-AC2B-C5326D93F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27B64-AF65-C641-A5A0-D15BE0E376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40E76-6261-4F4D-88DA-372F2A9A2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4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97783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3000" b="1" dirty="0"/>
              <a:t>को. ख्रीष्टको माया बोकी रहुँला हृदयमा सज्जाएर (२) </a:t>
            </a:r>
            <a:endParaRPr lang="en-US" sz="3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3000" b="1" dirty="0"/>
              <a:t>उनको साथ कहिलै नछोड़ी ख्रीष्टमा बाँचौला (२) </a:t>
            </a:r>
            <a:endParaRPr lang="en-US" sz="3000" b="1" dirty="0"/>
          </a:p>
          <a:p>
            <a:pPr marL="742950" indent="-742950" algn="ctr">
              <a:lnSpc>
                <a:spcPct val="150000"/>
              </a:lnSpc>
              <a:buAutoNum type="hindiNumPeriod"/>
            </a:pPr>
            <a:r>
              <a:rPr lang="hi-IN" sz="3000" b="1" dirty="0"/>
              <a:t>ख्रीष्टले जीवन चढ़ाइदिए गलगथाको माटोमा ख्रीष्ट येशू मरी दिए तिम्रो हाम्रो साटोमा (२) नभुलौँ है क्रूसको फेदीलाई हृदयमा सज्जाएर (२)</a:t>
            </a:r>
            <a:endParaRPr lang="en-US" sz="3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3000" b="1" dirty="0"/>
              <a:t> २. ख्रीष्टको दुःखलाई सम्झेर ल्याउदा मन मेरो कल्पिन्छ उनको प्रेमलाई सम्झेर ल्याउँदा आँखामा आँसु छल्किन्छ (२) </a:t>
            </a:r>
            <a:endParaRPr lang="en-US" sz="3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3000" b="1" dirty="0"/>
              <a:t>नभुलौँ है क्रूसको फेदीलाई हृदयमा सज्जाएर (२)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807216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73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2021-09-14T02:44:46Z</dcterms:created>
  <dcterms:modified xsi:type="dcterms:W3CDTF">2021-09-14T02:45:50Z</dcterms:modified>
</cp:coreProperties>
</file>