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895"/>
    <p:restoredTop sz="95755"/>
  </p:normalViewPr>
  <p:slideViewPr>
    <p:cSldViewPr snapToGrid="0" snapToObjects="1">
      <p:cViewPr varScale="1">
        <p:scale>
          <a:sx n="44" d="100"/>
          <a:sy n="44" d="100"/>
        </p:scale>
        <p:origin x="208" y="1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28F1-716F-D545-912D-C3AB9A053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9C5D60-B06F-E64B-A07C-FDBA20E2E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54D12-A929-C149-A104-9D67291B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3A21-8302-B140-A98E-C210A07087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7CD80-60C1-4D44-BA7E-6FF8B2767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BE269-9E41-2146-9495-E9E69C04B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F23E-FFFC-2448-9B63-D8BD27D18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541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7AFA2-446A-7B44-9C01-60DCDBD5C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E69CB-0200-3645-8284-D20269CEB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816BD-D72E-B74C-BABC-4F8673B1D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3A21-8302-B140-A98E-C210A07087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A9B0D-0445-6341-9533-850E5DF56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E1647-A9E9-384C-A329-1A9C241C8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F23E-FFFC-2448-9B63-D8BD27D18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D9C1C-F4EB-2146-B20C-5B24B668F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BC63B2-61E2-3843-8FA3-82D2A7769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60F32-1C09-AD4E-848D-CF32197CF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3A21-8302-B140-A98E-C210A07087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70614-7B2D-0E44-A473-494C15F17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387AE-8437-F549-8FBC-78BFC846E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F23E-FFFC-2448-9B63-D8BD27D18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181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6823D-1121-6044-BD49-EE50B0DC4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5C23A-7117-E549-95E7-9A3A53C7C4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513A94-053D-A047-9A3F-4819F7C205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B201AD-087B-1447-88CC-B2B8B1483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3A21-8302-B140-A98E-C210A07087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46CFA7-0C88-E048-9CD8-470B2576D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490B0-12C3-F040-A5DF-261EC7025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F23E-FFFC-2448-9B63-D8BD27D18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153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F8C0C-AAC6-D44B-B925-0DF2F2B4D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2E50D8-B3CA-0C46-B7C1-64CDF75E3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CF39A8-9CD3-8646-B47A-FD4421FD7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679498-DB0A-F046-9FDC-1145683349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3119E2-245D-1842-AE43-05F2B62A5C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E99E93-9882-4846-95F3-D21E7B6FC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3A21-8302-B140-A98E-C210A07087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750D04-5089-614D-8A10-BEA947872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2499CB-F5EB-2144-8161-01B81563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F23E-FFFC-2448-9B63-D8BD27D18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601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BE839-3CCC-AA44-80CF-AFE12DD6A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AEFDCF-62F5-2141-A1B4-6AA9200EC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3A21-8302-B140-A98E-C210A07087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67ED8D-5329-EE45-808E-45432A379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48522C-8C8F-F549-BA6B-7D5C863D9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F23E-FFFC-2448-9B63-D8BD27D18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355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362249-8529-0C40-853C-A6CD2DBC5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3A21-8302-B140-A98E-C210A07087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EFE6FC-26E6-0641-BD32-B5B8FED7F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58CC1A-B80A-2D4E-A629-F7DACABC8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F23E-FFFC-2448-9B63-D8BD27D18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483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CBA6-23EE-764C-95E8-E4D52E5C3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60D8D-1034-0F44-970C-12E6CAEDE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0662D-9889-6C44-A1E0-D589BED3EC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11A7EF-CAC5-B540-914F-6F0BF1B5B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3A21-8302-B140-A98E-C210A07087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043704-D570-A849-93C7-B01F7FAB4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C7FE74-61E7-B445-8767-B97F50A84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F23E-FFFC-2448-9B63-D8BD27D18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6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2D103-6783-F942-920E-1D12FB13F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953721-A06E-3B41-BBCC-3967DE7AD2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ABBA4-7A15-354F-B981-D5050B6DC4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684980-7BBB-834D-A869-8E27C721D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3A21-8302-B140-A98E-C210A07087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FE0DF4-2657-0547-A0BE-18BA95FAF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F44422-BA8F-DC4B-93F4-915352C77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F23E-FFFC-2448-9B63-D8BD27D18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998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6C372-BFE6-354A-B56B-9EAD25092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4DDF1E-6A4A-054D-9674-C4C7AD32E9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05BB6-0C39-764E-A419-7FFCBDCC2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3A21-8302-B140-A98E-C210A07087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D097A-F894-664E-A12C-B62D314F3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7F102-C298-7F47-AFC1-BE7D456D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F23E-FFFC-2448-9B63-D8BD27D18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52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EBE716-165B-DF46-B76C-601654B01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46646F-113F-C04B-AC48-B5C10D61D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AF87B-F00C-1C41-973E-F59875BE5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03A21-8302-B140-A98E-C210A07087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9AEFF-9A6B-1D4D-88B2-1FDFC8731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282EC0-B7CF-8C41-8F80-2ECF25166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F23E-FFFC-2448-9B63-D8BD27D18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130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804CD0-67D5-9245-988F-968C99036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735059-E6D9-834A-950A-8A523ACF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D135AE-C2B0-4C46-860F-22464D8847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03A21-8302-B140-A98E-C210A07087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83B4F-1D2E-364D-8D7E-B42211F02A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3CDA6-14D2-9C4D-BCF2-B6EC23C0C3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8F23E-FFFC-2448-9B63-D8BD27D18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625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6FD9CD0-981B-E547-B435-A232C4361AEB}"/>
              </a:ext>
            </a:extLst>
          </p:cNvPr>
          <p:cNvSpPr/>
          <p:nvPr/>
        </p:nvSpPr>
        <p:spPr>
          <a:xfrm>
            <a:off x="566" y="352052"/>
            <a:ext cx="12191434" cy="4872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 algn="ctr">
              <a:lnSpc>
                <a:spcPct val="150000"/>
              </a:lnSpc>
              <a:buAutoNum type="hindiNumPeriod"/>
            </a:pPr>
            <a:r>
              <a:rPr lang="hi-IN" sz="3500" b="1" dirty="0"/>
              <a:t>(गाऊँ हल्लेलूयाह प्रभुलाई) (२) (गाऊँ हल्लेलूयाह) (२) गाऊँ हल्लेलूयाह प्रभुलाई । 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hi-IN" sz="3500" b="1" dirty="0"/>
              <a:t>२. (येशू संसारका ज्योति हुन्‌) (२) (येशू संसारको) (२) येशू संसारका ज्योति हुन्‌ । 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hi-IN" sz="3500" b="1" dirty="0"/>
              <a:t>३. (राज गर्न फेरि आउनेछन्‌) (२) (राज गर्न फेरि) (२) राज गर्न फेरि आउनेछन्‌ ।</a:t>
            </a:r>
            <a:endParaRPr lang="en-US" sz="3500" b="1" dirty="0"/>
          </a:p>
        </p:txBody>
      </p:sp>
    </p:spTree>
    <p:extLst>
      <p:ext uri="{BB962C8B-B14F-4D97-AF65-F5344CB8AC3E}">
        <p14:creationId xmlns:p14="http://schemas.microsoft.com/office/powerpoint/2010/main" val="2716081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Macintosh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2021-09-11T18:16:33Z</dcterms:created>
  <dcterms:modified xsi:type="dcterms:W3CDTF">2021-09-11T18:17:18Z</dcterms:modified>
</cp:coreProperties>
</file>