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53"/>
    <p:restoredTop sz="95755"/>
  </p:normalViewPr>
  <p:slideViewPr>
    <p:cSldViewPr snapToGrid="0" snapToObjects="1">
      <p:cViewPr varScale="1">
        <p:scale>
          <a:sx n="49" d="100"/>
          <a:sy n="49" d="100"/>
        </p:scale>
        <p:origin x="208" y="1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3E27F-AEF8-0841-9EB5-571612170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576308-852C-E942-8AFD-8E909D46A6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9A449-8F7F-F245-BCC8-1E8A0D53A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FA7A7-8640-A54A-BB60-1762E6433CB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022085-290B-BF43-A22C-827C08FAB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472809-2471-F047-A4CD-3A499A504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0A3F-C84E-F144-86C1-E5A89C5DE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81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28AA3-E353-024C-B93F-1D77C0D66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A2C90-19D6-6045-96CB-66DEE56EC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19BDEF-3329-574C-9E62-AB915221A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FA7A7-8640-A54A-BB60-1762E6433CB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003AD-0381-1A42-85BE-C96594703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7FDEBB-A1FE-0D48-B63D-4AD1C72DD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0A3F-C84E-F144-86C1-E5A89C5DE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45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504FA-632C-7B4D-8F81-773064C07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0A0E98-7716-B841-972D-DD20A2915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D2804B-E0A5-1640-9B4C-A280ACF922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FA7A7-8640-A54A-BB60-1762E6433CB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DF228-528E-3845-91A1-41052A2D5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3AD146-0389-144F-A623-C56A5A395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0A3F-C84E-F144-86C1-E5A89C5DE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515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915B2-F717-3447-8828-86DACA0CA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69C0D-2D53-E847-891A-9C54E19B52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33681C-AE8B-8749-97CF-0FB01D86C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C1B6BD-3E13-4F4F-8E8C-43234C44D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FA7A7-8640-A54A-BB60-1762E6433CB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5718C-9964-BC4A-A37D-88D49D49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019D2-E0BE-E245-8A9E-E4691D9AF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0A3F-C84E-F144-86C1-E5A89C5DE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21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8EEEA-470E-3245-AA31-685274812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D44C1-6B55-4649-A7A0-6DC8AF6F8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8BAFE4-141E-EB45-A8E1-5D7CCB5DB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DC65E9-F54C-AE45-A05F-292C49FA8C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53298-5ED7-144C-9662-CDD4F1F699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FD8828-78A3-7640-8F6F-495E7BCC6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FA7A7-8640-A54A-BB60-1762E6433CB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F13988-157A-A64E-939D-9B8A78B9D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437E8C-097E-2F42-8FC7-B5D72660F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0A3F-C84E-F144-86C1-E5A89C5DE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884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12AC7-A5D7-EB49-B33D-025091B82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F2C401-A336-7045-95C1-6E6B86C3E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FA7A7-8640-A54A-BB60-1762E6433CB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C270A-1EBD-CF48-82B7-B08045C6D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D4EDB6-BA31-1F45-BF15-98F7D7F39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0A3F-C84E-F144-86C1-E5A89C5DE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163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1F0A71-C7CF-874A-822D-C863592D7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FA7A7-8640-A54A-BB60-1762E6433CB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273ED3-F45C-FF44-B11D-472C97F0C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03A1AB-651D-4542-BDDC-EC247AAB3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0A3F-C84E-F144-86C1-E5A89C5DE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33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DF986-F7D7-B646-9F44-25170EFE6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AE481B-B6DB-EE42-99F4-B2DDDFFB5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9C3595-2E19-5442-9AD7-D86157DF4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B2EF4A-6A16-1345-9E6C-11C69FB72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FA7A7-8640-A54A-BB60-1762E6433CB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8EA52C-E761-AE47-9ABD-D56F9B2E9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B4A9DB-D7BE-F747-890A-7FF9B1E5C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0A3F-C84E-F144-86C1-E5A89C5DE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014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8D129-ED71-D44F-8108-07B8AA1DB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1BA034-0EC6-0849-9E91-3CCAA5216D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4AD259-779E-2F4D-9822-FC14B50E1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0F5EC3-7F5C-0D41-8CD2-DD1C84BF3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FA7A7-8640-A54A-BB60-1762E6433CB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2696DD-C09D-5649-A4C6-3340D5227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37C439-8A47-7D4F-91A3-3644E70F0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0A3F-C84E-F144-86C1-E5A89C5DE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7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64530-423F-2247-9D2B-F47C70120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72F881-1814-5844-8FA4-B0D05D390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2AAD0-BB14-2246-AC12-2B6075842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FA7A7-8640-A54A-BB60-1762E6433CB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47153-CB23-F640-A6D6-67DEE6913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9BAF2-A819-0C4D-8828-D8122AC80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0A3F-C84E-F144-86C1-E5A89C5DE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86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B61386-464A-B949-8329-6A9CBE08B1A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2F7D0-C84C-934D-8DCF-EE54931E53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8B356-F656-0746-89D4-E18C996F2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FA7A7-8640-A54A-BB60-1762E6433CB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8EAB95-5806-AA41-B687-12FCB3AF0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EE7EF3-A6FC-E646-B5B5-4FDB8D5A6D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F0A3F-C84E-F144-86C1-E5A89C5DE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00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2D2A679-5881-3749-8B86-D23E804B8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C03D4-B47D-F24C-B3DA-9A8C38DACA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64D87-0134-844A-B420-FA54D944A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FA7A7-8640-A54A-BB60-1762E6433CBE}" type="datetimeFigureOut">
              <a:rPr lang="en-US" smtClean="0"/>
              <a:t>9/11/21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4F171-9675-9548-97C1-413FE11AF4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799B9-213A-784B-B4FF-CB82DF3A71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F0A3F-C84E-F144-86C1-E5A89C5DEC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31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FD9CD0-981B-E547-B435-A232C4361AEB}"/>
              </a:ext>
            </a:extLst>
          </p:cNvPr>
          <p:cNvSpPr/>
          <p:nvPr/>
        </p:nvSpPr>
        <p:spPr>
          <a:xfrm>
            <a:off x="566" y="0"/>
            <a:ext cx="12191434" cy="4251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4600" b="1"/>
              <a:t>तपाईं </a:t>
            </a:r>
            <a:r>
              <a:rPr lang="hi-IN" sz="4600" b="1" dirty="0"/>
              <a:t>प्रभु, सब पृथ्वीमाथि प्रभु हुनुहुन्छ, </a:t>
            </a:r>
            <a:endParaRPr lang="en-US" sz="4600" b="1" dirty="0"/>
          </a:p>
          <a:p>
            <a:pPr algn="ctr">
              <a:lnSpc>
                <a:spcPct val="150000"/>
              </a:lnSpc>
            </a:pPr>
            <a:r>
              <a:rPr lang="hi-IN" sz="4600" b="1" dirty="0"/>
              <a:t>(सबै देवहरूभन्दा माहन्‌ परमेश्वर) (२) </a:t>
            </a:r>
            <a:endParaRPr lang="en-US" sz="4600" b="1" dirty="0"/>
          </a:p>
          <a:p>
            <a:pPr algn="ctr">
              <a:lnSpc>
                <a:spcPct val="150000"/>
              </a:lnSpc>
            </a:pPr>
            <a:r>
              <a:rPr lang="hi-IN" sz="4600" b="1" dirty="0"/>
              <a:t>म उचाल्छु (३), तपाईंलाई </a:t>
            </a:r>
            <a:endParaRPr lang="en-US" sz="4600" b="1" dirty="0"/>
          </a:p>
          <a:p>
            <a:pPr algn="ctr">
              <a:lnSpc>
                <a:spcPct val="150000"/>
              </a:lnSpc>
            </a:pPr>
            <a:r>
              <a:rPr lang="hi-IN" sz="4600" b="1" dirty="0"/>
              <a:t>(स्तुति गर्छु) (३) तपाईंलै ।</a:t>
            </a:r>
            <a:endParaRPr lang="en-US" sz="4600" b="1" dirty="0"/>
          </a:p>
        </p:txBody>
      </p:sp>
    </p:spTree>
    <p:extLst>
      <p:ext uri="{BB962C8B-B14F-4D97-AF65-F5344CB8AC3E}">
        <p14:creationId xmlns:p14="http://schemas.microsoft.com/office/powerpoint/2010/main" val="2716081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Macintosh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2021-09-11T18:09:48Z</dcterms:created>
  <dcterms:modified xsi:type="dcterms:W3CDTF">2021-09-11T18:10:32Z</dcterms:modified>
</cp:coreProperties>
</file>