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4" r:id="rId2"/>
    <p:sldId id="294" r:id="rId3"/>
    <p:sldId id="29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25"/>
    <p:restoredTop sz="95755"/>
  </p:normalViewPr>
  <p:slideViewPr>
    <p:cSldViewPr snapToGrid="0" snapToObjects="1">
      <p:cViewPr varScale="1">
        <p:scale>
          <a:sx n="96" d="100"/>
          <a:sy n="96" d="100"/>
        </p:scale>
        <p:origin x="168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FB9A6-9513-3D42-BF44-EED75644E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13AA93-7099-DE44-A260-84781A781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FFD93-7A32-0D4A-9BA5-67A5CA691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5ED2B-00BC-B140-A20A-BDDF5A8E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26093-AFFA-8443-B721-6F75E1067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5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591CD-1856-F94E-9181-EE398548A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1EFC8-27DD-D948-ABD3-3E89A10E1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2E6F5-6FD0-1D4A-B09A-3060891D6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482BD-E561-EF43-95AC-A473F40B7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FB572-B3D7-5D4E-8C67-862B3FEB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11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32B7-FCAA-0F43-BDDC-4E400BE8B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A235DD-9094-D848-B648-5503ACDAF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207A8-0A23-F443-85B4-EEAF100D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6B1D0-D691-3449-B198-27B0D79C7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E6A15-329C-0C44-AD1F-5B2F0DD98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73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85B5-3FAB-8542-B883-87D9713D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78CB0-DFBA-C146-848F-520FBA19FC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74769-6D2D-BE48-9BA9-DA8812CBB5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F21D3-749A-724E-A866-66EC256D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6AB69E-6AB5-604C-9431-57420BEBE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2F8F02-8A01-F445-B5A3-2C6056DE6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031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5144-8A61-EA43-9FE5-F7AD63BF7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C415D-56BA-6949-BD6B-0E209F63E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03B425-82AF-114B-A013-66A1DE374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5E67C4-4C11-5D4F-BAAE-E6ED27D4AB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2ADE8B-AC2C-E64A-8FDC-97197D4418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683B45-6F38-AA43-BDCA-B7F4359CF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1792BC-A499-5B48-AC67-415B34727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1B99BC-84CD-9F47-89CA-A0A15394C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3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8B1D2-D576-E643-9338-11FD7793C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5FB952-D5E4-A041-945C-673B301E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5ADD8-8BF1-A148-8E9A-1461136F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19E2CA-8CA1-7C4F-A7FA-41C2F3E31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30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AD1D22-736D-694B-9D38-76637FCCF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75F241-7BA8-844F-A8C4-35E2E395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ABE19-1DC1-284B-92BB-9CADD0570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3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7885C-B2FF-6A41-B34E-B744B61C7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C9113-9D4C-FE4D-9719-E95AEAF73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58C377-289C-934E-92D4-590ED3610D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437F3-3110-F349-8A2A-F79B816C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DC7FB7-1FF1-5349-825E-05A8A125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B8578A-E424-F747-A467-F3CAC5D9C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74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2C6DA-6230-3A44-B009-A280C0104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340620-7CB5-9C49-A834-89E909501B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46DB3-0B35-5C46-8F14-2D9379457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D23BD8-67FA-974A-9F27-904BD064A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37CA3-9431-C94E-A358-C388F977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D13A1A-E803-414C-8E7C-B9C0A4D99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37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5EF8E-DBCF-B446-BF71-D00E92E4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1B22F-D436-4C48-BDA6-4F81F0448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AB750-80BF-8C44-A383-20F136B5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A2B60-6592-EC4F-B9EB-CDEF64FA2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C9975-5376-3A45-9F71-FE4935C4A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13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338A4B-CEA2-104C-8FD8-572A759CA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6C2C2D-092F-D444-9F2E-5C431E0C07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B30ED-BB97-6445-9539-B04DF2BA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9F144-CB8D-A549-81BF-2EAD7A61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47EC17-6279-914C-B822-065F0B9C8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36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7E9CE1-E126-DE46-9910-B3B23FDCE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C18BC-2FBB-4241-A5B7-13AAB43F9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FC00A-F4B4-9B4C-AA6F-7F233CA219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D81E2-DF58-334C-88DB-D5039865A845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F40AA-4349-DB4D-B317-A1F07AC70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14C4A-948E-A540-A743-59A5ACB7C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8EF90-390E-E842-82D9-E26812146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39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CC10-47AA-214E-89C5-35EF93B5B0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42466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e-NP" sz="4000" dirty="0"/>
              <a:t>को. तिमी शुद्ध भयौं के </a:t>
            </a:r>
            <a:r>
              <a:rPr lang="en-US" sz="4000" dirty="0"/>
              <a:t>?  </a:t>
            </a:r>
            <a:r>
              <a:rPr lang="ne-NP" sz="4000" dirty="0"/>
              <a:t>त्राणकर्ता येशूको रगतले</a:t>
            </a:r>
            <a:br>
              <a:rPr lang="en-US" sz="4000" dirty="0"/>
            </a:br>
            <a:r>
              <a:rPr lang="ne-NP" sz="4000" dirty="0"/>
              <a:t>    तिम्रो मन साँच्चै निष्कलंक भयो के 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ne-NP" sz="4000" dirty="0"/>
              <a:t>    येशूको त्यो अमोल रगतले ।</a:t>
            </a:r>
            <a:br>
              <a:rPr lang="en-US" sz="4000" dirty="0"/>
            </a:br>
            <a:r>
              <a:rPr lang="ne-NP" sz="4000" dirty="0"/>
              <a:t>१.  मन शुद्ध पार्नलाई येशूकहाँ गयौ के 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ne-NP" sz="4000" dirty="0"/>
              <a:t>    ख्रीष्टको रगतले शुद्ध भयौ के 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ne-NP" sz="4000" dirty="0"/>
              <a:t>    पूरा भरोसा येशूमा राख्छौं के </a:t>
            </a:r>
            <a:r>
              <a:rPr lang="en-US" sz="4000" dirty="0"/>
              <a:t>?</a:t>
            </a:r>
            <a:br>
              <a:rPr lang="en-US" sz="4000" dirty="0"/>
            </a:br>
            <a:r>
              <a:rPr lang="ne-NP" sz="4000" dirty="0"/>
              <a:t>    ख्रीष्टको रगतले शुद्ध भयौ के </a:t>
            </a:r>
            <a:r>
              <a:rPr lang="en-US" sz="40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22992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0" y="-89271"/>
            <a:ext cx="12192000" cy="7036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800" dirty="0"/>
              <a:t>२.  दिनहुँ तिमी येशू साथ-साथ हिँड़्छौ के </a:t>
            </a:r>
            <a:r>
              <a:rPr lang="en-US" sz="3800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ne-NP" sz="3800" dirty="0"/>
              <a:t>    उनको रगतले शुद्ध भयौ के </a:t>
            </a:r>
            <a:r>
              <a:rPr lang="en-US" sz="3800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ne-NP" sz="3800" dirty="0"/>
              <a:t>    येशूको आनन्द तिमीले पायौ के </a:t>
            </a:r>
            <a:r>
              <a:rPr lang="en-US" sz="3800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ne-NP" sz="3800" dirty="0"/>
              <a:t>    ख्रीष्टको रगतले शुद्ध भएर ।</a:t>
            </a:r>
            <a:endParaRPr lang="en-US" sz="3800" dirty="0"/>
          </a:p>
          <a:p>
            <a:pPr algn="ctr">
              <a:lnSpc>
                <a:spcPct val="150000"/>
              </a:lnSpc>
            </a:pPr>
            <a:r>
              <a:rPr lang="ne-NP" sz="3800" dirty="0"/>
              <a:t>३.  ख्रीष्ट आउँदा तिम्रो लुगा साफ होला के </a:t>
            </a:r>
            <a:r>
              <a:rPr lang="en-US" sz="3800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ne-NP" sz="3800" dirty="0"/>
              <a:t>    ख्रीष्टको रगतले साफ र उज्जवल</a:t>
            </a:r>
            <a:endParaRPr lang="en-US" sz="3800" dirty="0"/>
          </a:p>
          <a:p>
            <a:pPr algn="ctr">
              <a:lnSpc>
                <a:spcPct val="150000"/>
              </a:lnSpc>
            </a:pPr>
            <a:r>
              <a:rPr lang="ne-NP" sz="3800" dirty="0"/>
              <a:t>    तिमी स्वर्ग जानलाई तयार छौ के </a:t>
            </a:r>
            <a:r>
              <a:rPr lang="en-US" sz="3800" dirty="0"/>
              <a:t>?</a:t>
            </a:r>
          </a:p>
          <a:p>
            <a:pPr algn="ctr">
              <a:lnSpc>
                <a:spcPct val="150000"/>
              </a:lnSpc>
            </a:pPr>
            <a:r>
              <a:rPr lang="ne-NP" sz="3800" dirty="0"/>
              <a:t>    ख्रीष्टको रगतले शूद्ध भएर ।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23719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51323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ne-NP" sz="3500" dirty="0"/>
              <a:t>४.  पापको दाग लागेको वस्त्र फुकाई देऊ</a:t>
            </a:r>
            <a:br>
              <a:rPr lang="en-US" sz="3500" dirty="0"/>
            </a:br>
            <a:r>
              <a:rPr lang="ne-NP" sz="3500" dirty="0"/>
              <a:t>    ख्रीष्टको रगतले शुद्ध हुन आऊ</a:t>
            </a:r>
            <a:br>
              <a:rPr lang="en-US" sz="3500" dirty="0"/>
            </a:br>
            <a:r>
              <a:rPr lang="ne-NP" sz="3500" dirty="0"/>
              <a:t>    पापी मन चोख्याउने धारा बग्दैछ</a:t>
            </a:r>
            <a:br>
              <a:rPr lang="en-US" sz="3500" dirty="0"/>
            </a:br>
            <a:r>
              <a:rPr lang="ne-NP" sz="3500" dirty="0"/>
              <a:t>    ख्रीष्टको रगतले शुद्ध होइजाऊ । </a:t>
            </a:r>
            <a:br>
              <a:rPr lang="en-US" sz="3500" dirty="0"/>
            </a:br>
            <a:r>
              <a:rPr lang="en-US" sz="3500" dirty="0"/>
              <a:t> </a:t>
            </a:r>
            <a:br>
              <a:rPr lang="en-US" sz="3500" dirty="0"/>
            </a:br>
            <a:r>
              <a:rPr lang="ne-NP" sz="3500" dirty="0"/>
              <a:t>शक्ति छ </a:t>
            </a:r>
            <a:r>
              <a:rPr lang="en-US" sz="3500" dirty="0"/>
              <a:t>– </a:t>
            </a:r>
            <a:r>
              <a:rPr lang="ne-NP" sz="3500" dirty="0"/>
              <a:t>उदेकको शक्ति छ</a:t>
            </a:r>
            <a:r>
              <a:rPr lang="en-US" sz="3500" dirty="0"/>
              <a:t>, </a:t>
            </a:r>
            <a:r>
              <a:rPr lang="ne-NP" sz="3500" dirty="0"/>
              <a:t>येशूको रगतमा अनमोल रगतमा</a:t>
            </a:r>
            <a:br>
              <a:rPr lang="en-US" sz="3500" dirty="0"/>
            </a:br>
            <a:r>
              <a:rPr lang="ne-NP" sz="3500" dirty="0"/>
              <a:t>आनन्द छ .... चंगाइछ .... शान्ति छ .... छुटकारा छ ।</a:t>
            </a:r>
            <a:br>
              <a:rPr lang="en-US" sz="3500" dirty="0"/>
            </a:br>
            <a:endParaRPr lang="en-US" sz="3500" b="1" dirty="0"/>
          </a:p>
        </p:txBody>
      </p:sp>
    </p:spTree>
    <p:extLst>
      <p:ext uri="{BB962C8B-B14F-4D97-AF65-F5344CB8AC3E}">
        <p14:creationId xmlns:p14="http://schemas.microsoft.com/office/powerpoint/2010/main" val="42958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175</Words>
  <Application>Microsoft Macintosh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को. तिमी शुद्ध भयौं के ?  त्राणकर्ता येशूको रगतले     तिम्रो मन साँच्चै निष्कलंक भयो के ?     येशूको त्यो अमोल रगतले । १.  मन शुद्ध पार्नलाई येशूकहाँ गयौ के ?     ख्रीष्टको रगतले शुद्ध भयौ के ?     पूरा भरोसा येशूमा राख्छौं के ?     ख्रीष्टको रगतले शुद्ध भयौ के ?</vt:lpstr>
      <vt:lpstr>PowerPoint Presentation</vt:lpstr>
      <vt:lpstr>४.  पापको दाग लागेको वस्त्र फुकाई देऊ     ख्रीष्टको रगतले शुद्ध हुन आऊ     पापी मन चोख्याउने धारा बग्दैछ     ख्रीष्टको रगतले शुद्ध होइजाऊ ।    शक्ति छ – उदेकको शक्ति छ, येशूको रगतमा अनमोल रगतमा आनन्द छ .... चंगाइछ .... शान्ति छ .... छुटकारा छ ।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को. तिमी शुद्ध भयौं के ?  त्राणकर्ता येशूको रगतले     तिम्रो मन साँच्चै निष्कलंक भयो के ?     येशूको त्यो अमोल रगतले । १.  मन शुद्ध पार्नलाई येशूकहाँ गयौ के ?     ख्रीष्टको रगतले शुद्ध भयौ के ?     पूरा भरोसा येशूमा राख्छौं के ?     ख्रीष्टको रगतले शुद्ध भयौ के ?</dc:title>
  <dc:creator>Bhuwan Basnet</dc:creator>
  <cp:lastModifiedBy>Bhuwan Basnet</cp:lastModifiedBy>
  <cp:revision>1</cp:revision>
  <dcterms:created xsi:type="dcterms:W3CDTF">2021-09-12T00:55:58Z</dcterms:created>
  <dcterms:modified xsi:type="dcterms:W3CDTF">2021-09-12T00:58:27Z</dcterms:modified>
</cp:coreProperties>
</file>