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8" r:id="rId2"/>
    <p:sldId id="36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909"/>
    <p:restoredTop sz="95775"/>
  </p:normalViewPr>
  <p:slideViewPr>
    <p:cSldViewPr snapToGrid="0" snapToObjects="1">
      <p:cViewPr varScale="1">
        <p:scale>
          <a:sx n="20" d="100"/>
          <a:sy n="20" d="100"/>
        </p:scale>
        <p:origin x="192" y="2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D2D9C-6C50-B848-A955-09E65C37A68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0A9B7-778C-0747-9061-47B7DE6362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35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75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3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FAEC-9409-4A4C-944C-D237D8507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E242D-3C93-554D-93A2-D7D93F0CC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C8ACF-8B6F-BE46-A2CE-AD8580E2A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9C601-CFFC-EF4C-A934-36D914343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F8B2F-98B0-7D4C-8FF6-F643DA849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73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4EEF-8658-0A49-A786-345B5ED18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A258C-7939-C84A-9464-965704363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B1134-FCFF-DF42-BED1-0E884F99A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19AE7-0861-6D49-A0C7-B98F90AB2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B1326-E52C-CA4B-BE54-F15CFB562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17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6482A-0190-3F47-BEF3-7955254E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22862-CE05-9049-88C7-BB58B25C5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3676-621C-4347-B8AB-E9B747491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236EA-367C-A640-91F8-34DFB7624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F33-AAEB-C447-BB17-8B8BCA3E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8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21538-9B9F-D543-847B-CA8FE0BC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4E5E1-FF19-C441-82FB-0F7639837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20C09-5812-D844-91C5-F45D7FEC3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1076F-BABA-0B4D-832E-CA84EED68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5D927-9557-E345-B3E6-64914377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9816E8-2D3B-4C4B-B112-7EF628A97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1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3D743-CD22-2C43-8BD9-064EA9B4B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CA1A9-437B-2345-B88B-B74F47273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E7A491-316E-D046-B689-E545389E2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052066-0369-614E-8050-975E2717E5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EEDA7-15F0-A44D-9818-360C63FD2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9E2582-CE6E-F245-9FA0-E0DC0172C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45E541-DC6D-224E-BB30-8BC32A61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04ECF4-9593-C643-8B65-613F526CF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6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AE71-84D8-174E-98DB-DD699A02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10B57B-DFF0-3145-B0E2-E08D6A9B5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1DF37-10AD-F44B-87AE-1EAB670D5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B3DF8-1721-2D40-8006-977788A4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03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BFE027-3349-E049-AC9E-186262FCB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4B0E66-132B-984E-8EF8-1CE8636B8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AB5D5-EC35-4143-BFF1-17C8E4C2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8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D1FB-FE75-A04D-992F-155D90951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7213A-0DF4-9F4B-99C5-6B2DDD0C0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D17BF-F9BA-F74D-BF16-B3F147A341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C73EB6-1E9F-6C41-8B32-6D163AE45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1D2381-6909-764A-9FBF-43544073F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F0520-AC17-7645-A966-C3EFD045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62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8021F-9478-654E-9A2F-A9D3F9C26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CD2E8-072F-B141-AF13-86F9099851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2DE7F-B407-2140-8D1B-1E4FE579E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1003A-92BD-7E4F-B3A6-277D79002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4DF47-46B7-9C41-A2A0-278B30BE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28ECB-8BAE-0D4F-8144-DE86EE4E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1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2CD58-BEBA-4049-AA53-8823C12E7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52BA0C-EE91-7B45-B650-88445166F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9A0FE-80DA-754D-A547-49E89FD15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C0655-DB65-4541-9938-8AD4601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0C985-FF67-144A-8974-9B135F3F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44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356B0D-E1D0-9746-AD0A-775330811C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40F90-7145-7C4E-9567-EB6AC47B7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DA05E-0C7B-B54D-8D6B-218F9A5C2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8BBC9-CF00-7D4D-A4F7-A21BF212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DF537-417E-FC47-8799-456753CD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5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373CC4-1A4E-4F44-AD92-80F044D7C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C4561-5E0E-CD41-97ED-AB065AC06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A5FE8-D98D-DF4D-9CF2-16285B735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D7779-73A3-734E-BB72-E4A9C0F18B2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F762D-48D2-BD43-9ED4-A62EC32F9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382A0-0A0C-9D46-B2FB-2D2FB189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A4B49-33A1-C348-9A0A-C088C652F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2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AE9C01-E645-48BD-A8B9-BD87EF8893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19903" y="422927"/>
            <a:ext cx="10352193" cy="5479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को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तिम्रो जीवन व्यर्थै नजाओस्‌ जिन्दगीले अर्थ पाओस्‌</a:t>
            </a: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भनी येशू संसारमा आए उनको जीवन हाम्रो निम्ति बलि दिनलाई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मानिसको चोला लिई मानिसैको लागि मरे </a:t>
            </a: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कोई छैन अरू यहाँ येशू बाहेक हाम्रो निम्ति जीवन दिनलाई 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धेरै आए धेरै गए यस्तो उस्तो सबैलाई भन्ने </a:t>
            </a: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जाँची हेर येशू मात्र एउटै बाटो म हुँ भन्ने </a:t>
            </a: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उनको बाटो साँचो छ है बुझी लेऊ सबै </a:t>
            </a: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जसलाई यसको खाँचो छ है आउ हिँड्नलाई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(</a:t>
            </a:r>
            <a:r>
              <a:rPr kumimoji="0" lang="hi-IN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  <a:r>
              <a:rPr kumimoji="0" lang="en-US" altLang="en-US" sz="3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3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1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C57E80-F968-4113-9954-9640DE5C26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9718" y="978434"/>
            <a:ext cx="10768975" cy="3612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. 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थाकेकालाई विश्राम दिने हारेकालाई जीत 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  <a:cs typeface="Mangal" panose="02040503050203030202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दिने बाँधेकालाई खोलिदिने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भागेकालाई थामिदिने 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(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 (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यही बाटो हिँड्नु छ है जुनीभरिलाई सत्य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शान्ति येशू राजाको आशीष पाई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 (</a:t>
            </a:r>
            <a:r>
              <a:rPr kumimoji="0" lang="hi-IN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२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  <a:cs typeface="Mangal" panose="02040503050203030202" pitchFamily="18" charset="0"/>
              </a:rPr>
              <a:t>)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9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115</Words>
  <Application>Microsoft Macintosh PowerPoint</Application>
  <PresentationFormat>Widescreen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 Unicode MS</vt:lpstr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2021-09-04T02:09:20Z</dcterms:created>
  <dcterms:modified xsi:type="dcterms:W3CDTF">2021-11-14T02:36:25Z</dcterms:modified>
</cp:coreProperties>
</file>