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36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5093"/>
    <p:restoredTop sz="95755"/>
  </p:normalViewPr>
  <p:slideViewPr>
    <p:cSldViewPr snapToGrid="0" snapToObjects="1">
      <p:cViewPr varScale="1">
        <p:scale>
          <a:sx n="17" d="100"/>
          <a:sy n="17" d="100"/>
        </p:scale>
        <p:origin x="192" y="2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2E6694-578E-E54D-866B-8CBC76C7064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61599C-F7AC-C14B-95F1-078FF53211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746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432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55924-2692-3248-8EE5-BFAE39106D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F6212E-5B5A-C54A-8E87-DAECF674E9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A8185-F66C-7C44-A0F7-0EA132C44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FEA5B-7836-5E43-9CD7-4491C25EA06D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1C669-4CA9-E54C-958D-D63D0C52F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E151EF-1939-B84B-98A9-B6414359C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55C3E-1BAB-7246-A538-41F2A9C04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556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84F9B-3ACF-CB4E-82F3-9804E04C8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AC9B68-9E10-8841-A9AD-2D9B53290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F524AA-C24F-C545-9389-43A8EFDA6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FEA5B-7836-5E43-9CD7-4491C25EA06D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2FB52-E61C-6342-B3FB-B929F6FDE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B0F304-0A30-0B47-B6FC-A55A235F1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55C3E-1BAB-7246-A538-41F2A9C04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276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5EEF9-8101-6D47-BCD4-BD0BF4981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7AD26E-B1C1-CB4C-9325-CCFF21A1FB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08D4A2-38E3-8240-90CC-1E3849530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FEA5B-7836-5E43-9CD7-4491C25EA06D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ADD70-18DC-9746-AB19-DE07D98F4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E66D93-4721-5D40-939B-782D5977C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55C3E-1BAB-7246-A538-41F2A9C04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972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CDB5F-8F52-1944-97F3-9A1A4A205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A881C-E79C-8744-A958-FAB9B222F8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43F9EC-64A2-C240-8F35-B4862DFEF6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87730-A138-FD4F-AA45-B106A2804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FEA5B-7836-5E43-9CD7-4491C25EA06D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CC762B-F916-3A43-9E31-AF9E93D7F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37AC76-DF6C-D844-A1D4-79B6211EF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55C3E-1BAB-7246-A538-41F2A9C04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858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05FF5-85C0-D245-9960-724BB143F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ACE36A-BB89-0545-A9AA-E1EEE75199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563CC3-AE51-2F4E-8527-5AAF4288DA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4F922E-72A9-DF46-B7D5-96D7C019A7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689B95-28F7-9D4C-A5A4-7E4BCF0FAE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D8E296-3A26-314A-B5F8-DFDBE3145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FEA5B-7836-5E43-9CD7-4491C25EA06D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C065FB-8DED-6443-BAA4-B20DB8641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80764F-6833-3A41-92F5-A624ED921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55C3E-1BAB-7246-A538-41F2A9C04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122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1A38E-5072-8940-9B96-1E88B75A1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6F839D-0B5A-7A40-AE4A-C8BBA833F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FEA5B-7836-5E43-9CD7-4491C25EA06D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F51724-3D42-314D-A975-9F22D17C2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42C245-D63F-7149-BF6D-585A7AF2C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55C3E-1BAB-7246-A538-41F2A9C04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510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6D1AF0-A1F6-534A-8618-F6F2BA3E1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FEA5B-7836-5E43-9CD7-4491C25EA06D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715BAE-A3EC-314C-A810-6EF40E709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F18117-9455-804B-860E-54ED65509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55C3E-1BAB-7246-A538-41F2A9C04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563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D4FCB-FA55-B843-9267-E541A9F93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A87B73-3235-1543-8B73-B40A6E7F8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82AD14-D9D8-E743-B188-5C2F622253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C75A20-0D12-C54E-8131-5A24B5CE5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FEA5B-7836-5E43-9CD7-4491C25EA06D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98EF38-AC25-EC4E-9A38-688A2BE1B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B9B71E-DA3E-4C4B-895E-28AA28B78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55C3E-1BAB-7246-A538-41F2A9C04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822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7BEB8-094F-C648-9A69-0A32F8A87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0A2CB6-E12A-9D4E-9E6D-76DFE1C695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96F797-D372-AE4C-9392-3E6F9F9287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84D2B9-C569-2F41-B602-211A3D3C4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FEA5B-7836-5E43-9CD7-4491C25EA06D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865468-4BFA-B946-B541-E5820BF32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E856D7-E5C2-3A47-9056-A51CEEF9C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55C3E-1BAB-7246-A538-41F2A9C04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081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ABC98-E8AE-E547-BB10-E2446C103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9E72D3-9BEE-4D4A-9694-26F8072E5B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59E515-9067-C34F-9BFD-DE96E79F2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FEA5B-7836-5E43-9CD7-4491C25EA06D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38F32-DECA-AA48-9D1F-BF0132E77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1543AC-4C39-8648-8A88-CDAB523DB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55C3E-1BAB-7246-A538-41F2A9C04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958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D2FCF6-C22F-DE42-A6EF-6A255C9D53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BF9B16-F384-3E4C-8C68-85B2A8E59E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B34636-4C15-304E-AE0C-44FB8BDA2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FEA5B-7836-5E43-9CD7-4491C25EA06D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A5092-1DE0-444F-A0EC-C5D6784C2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53B495-9D0E-9146-B1DC-7375734A3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55C3E-1BAB-7246-A538-41F2A9C04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135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3A3D3B-0A50-1948-ACA4-603BCA26F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44F650-1FD2-E14D-9596-3221B8C2C2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CED6AD-1893-064F-8682-83F4686C36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FEA5B-7836-5E43-9CD7-4491C25EA06D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1A57F4-C006-CA45-9F28-2E3AEE5C1B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DD9AE2-97E0-D647-8D21-52CD2B6E11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55C3E-1BAB-7246-A538-41F2A9C040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460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59EE717-A49E-47C0-BCD9-8BA3408A05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6569"/>
            <a:ext cx="12192000" cy="652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3600" b="1" i="0" u="none" strike="noStrike" cap="none" normalizeH="0" baseline="0" dirty="0">
                <a:ln>
                  <a:noFill/>
                </a:ln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धन्यवादी भई उहाँको ढोकाभित्र पस्नेछु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, 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3600" b="1" i="0" u="none" strike="noStrike" cap="none" normalizeH="0" baseline="0" dirty="0">
                <a:ln>
                  <a:noFill/>
                </a:ln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आँगनभित्र प्रशंसासाथ भन्नेछु </a:t>
            </a:r>
            <a:endParaRPr kumimoji="0" lang="en-US" altLang="en-US" sz="3600" b="1" i="0" u="none" strike="noStrike" cap="none" normalizeH="0" baseline="0" dirty="0">
              <a:ln>
                <a:noFill/>
              </a:ln>
              <a:effectLst/>
              <a:latin typeface="Arial Unicode MS" panose="020B0604020202020204" pitchFamily="34" charset="-128"/>
              <a:cs typeface="Mangal" panose="02040503050203030202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3600" b="1" i="0" u="none" strike="noStrike" cap="none" normalizeH="0" baseline="0" dirty="0">
                <a:ln>
                  <a:noFill/>
                </a:ln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यो त्यही दिन जो प्रभुले बनाउनुभो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’,</a:t>
            </a:r>
            <a:r>
              <a:rPr kumimoji="0" lang="hi-IN" altLang="en-US" sz="3600" b="1" i="0" u="none" strike="noStrike" cap="none" normalizeH="0" baseline="0" dirty="0">
                <a:ln>
                  <a:noFill/>
                </a:ln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 </a:t>
            </a:r>
            <a:endParaRPr kumimoji="0" lang="en-US" altLang="en-US" sz="3600" b="1" i="0" u="none" strike="noStrike" cap="none" normalizeH="0" baseline="0" dirty="0">
              <a:ln>
                <a:noFill/>
              </a:ln>
              <a:effectLst/>
              <a:latin typeface="Arial Unicode MS" panose="020B0604020202020204" pitchFamily="34" charset="-128"/>
              <a:cs typeface="Mangal" panose="02040503050203030202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3600" b="1" i="0" u="none" strike="noStrike" cap="none" normalizeH="0" baseline="0" dirty="0">
                <a:ln>
                  <a:noFill/>
                </a:ln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खुशी छु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, </a:t>
            </a:r>
            <a:r>
              <a:rPr kumimoji="0" lang="hi-IN" altLang="en-US" sz="3600" b="1" i="0" u="none" strike="noStrike" cap="none" normalizeH="0" baseline="0" dirty="0">
                <a:ln>
                  <a:noFill/>
                </a:ln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उहाँले खुशी पार्नुभो </a:t>
            </a:r>
            <a:endParaRPr kumimoji="0" lang="en-US" altLang="en-US" sz="3600" b="1" i="0" u="none" strike="noStrike" cap="none" normalizeH="0" baseline="0" dirty="0">
              <a:ln>
                <a:noFill/>
              </a:ln>
              <a:effectLst/>
              <a:latin typeface="Arial Unicode MS" panose="020B0604020202020204" pitchFamily="34" charset="-128"/>
              <a:cs typeface="Mangal" panose="02040503050203030202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(</a:t>
            </a:r>
            <a:r>
              <a:rPr kumimoji="0" lang="hi-IN" altLang="en-US" sz="3600" b="1" i="0" u="none" strike="noStrike" cap="none" normalizeH="0" baseline="0" dirty="0">
                <a:ln>
                  <a:noFill/>
                </a:ln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खुशी पार्नुभो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’, </a:t>
            </a:r>
            <a:r>
              <a:rPr kumimoji="0" lang="hi-IN" altLang="en-US" sz="3600" b="1" i="0" u="none" strike="noStrike" cap="none" normalizeH="0" baseline="0" dirty="0">
                <a:ln>
                  <a:noFill/>
                </a:ln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खुशी पार्नुभो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’, 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3600" b="1" i="0" u="none" strike="noStrike" cap="none" normalizeH="0" baseline="0" dirty="0">
                <a:ln>
                  <a:noFill/>
                </a:ln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खुशी छु उहाँले खुशी पर्नुभो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’) (</a:t>
            </a:r>
            <a:r>
              <a:rPr kumimoji="0" lang="hi-IN" altLang="en-US" sz="3600" b="1" i="0" u="none" strike="noStrike" cap="none" normalizeH="0" baseline="0" dirty="0">
                <a:ln>
                  <a:noFill/>
                </a:ln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२</a:t>
            </a:r>
            <a:r>
              <a:rPr kumimoji="0" lang="en-US" altLang="en-US" sz="3600" b="1" i="0" u="none" strike="noStrike" cap="none" normalizeH="0" baseline="0" dirty="0">
                <a:ln>
                  <a:noFill/>
                </a:ln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5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5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479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40</Words>
  <Application>Microsoft Macintosh PowerPoint</Application>
  <PresentationFormat>Widescreen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 Unicode MS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2021-09-03T19:00:23Z</dcterms:created>
  <dcterms:modified xsi:type="dcterms:W3CDTF">2021-11-14T02:39:25Z</dcterms:modified>
</cp:coreProperties>
</file>