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98" r:id="rId2"/>
    <p:sldId id="41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461"/>
    <p:restoredTop sz="95775"/>
  </p:normalViewPr>
  <p:slideViewPr>
    <p:cSldViewPr snapToGrid="0" snapToObjects="1">
      <p:cViewPr varScale="1">
        <p:scale>
          <a:sx n="46" d="100"/>
          <a:sy n="46" d="100"/>
        </p:scale>
        <p:origin x="184" y="1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ADF8D-6717-E643-A54D-218013627870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98068-89B2-9745-83FD-055F4B28C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91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75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51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26BC9-03F4-5745-A086-648E0C814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7C3545-5A0E-C64F-BCEF-5620CF1B50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0F0CD-BB40-7745-A3FB-E87D42ADD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E70A-390C-3546-B446-F67C48C9CD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A5E78-8407-9440-A9AD-AFA4FB6A6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098BE-F2C6-FC44-AB4E-574B535F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A23E-D2E5-ED45-8B5D-6DF7694B3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7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31E90-2EDD-6A43-90AC-D1D7F638E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15B84-67A6-A941-8038-10F32B40E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A1CADB-23BF-4F40-A0F6-BF8B1ED4F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E70A-390C-3546-B446-F67C48C9CD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7CE00-3BDE-F74E-9237-7094C71B7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BA232-6584-6B4E-BB3C-9695E560E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A23E-D2E5-ED45-8B5D-6DF7694B3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271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13453-CA60-BD48-9947-0A98DD325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FC907-94E4-7C43-9DE2-7522B0029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9B52B-84E9-F34C-92F5-1793F6076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E70A-390C-3546-B446-F67C48C9CD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FED8B-80E8-9F41-BC6E-29716487B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9ABA0-8B89-3041-BB4B-ED357ED7A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A23E-D2E5-ED45-8B5D-6DF7694B3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41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CEEB5-DFB8-644A-9578-F1B79D5CF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256DC-CC64-594D-9B93-40ECDF3D0D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237997-730A-294C-91AA-39A098695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2B592E-B704-754A-9122-735E4E91C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E70A-390C-3546-B446-F67C48C9CD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B9ECA2-CD9C-8B46-9771-8BDD990F2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CB154C-E577-2D49-8351-333C20F60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A23E-D2E5-ED45-8B5D-6DF7694B3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50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8B91F-DEF0-3545-9FD8-158F18A9C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2DDAAA-76E2-FB41-B659-D218AE2F9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48B56-E806-9E4B-86E5-8F4FD594EF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A7E7BA-781D-1B49-87E6-936A4D0C48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B04C9C-B85F-D44B-9112-DBFA0C35FC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46ECA5-8807-4549-A6F9-45149248F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E70A-390C-3546-B446-F67C48C9CD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1EB067-D62D-134F-89C1-03EED6072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FDC366-A9F6-3844-9570-499C213C6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A23E-D2E5-ED45-8B5D-6DF7694B3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814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FD3CF-828B-A747-BACA-9A1C0C21D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A925BC-B746-0847-AB47-68801E5D1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E70A-390C-3546-B446-F67C48C9CD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ED8EAF-4C5F-4F49-97B1-CDD0B8B83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17367-916E-8246-B26C-084F67489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A23E-D2E5-ED45-8B5D-6DF7694B3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802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D7BFD7-08E6-3D45-B9EA-93291D444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E70A-390C-3546-B446-F67C48C9CD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804524-41B6-7347-9802-1903C1C49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33F763-AB59-9E4B-BF5E-EB6C37A25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A23E-D2E5-ED45-8B5D-6DF7694B3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44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62121-A3B1-A342-AED0-2EB014FDF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689AB-D2BB-BA4A-9EFC-96A81C868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194280-0CE8-504F-8A8F-2B00B9DC4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72C402-59E5-CB4E-B8D1-42BE493F9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E70A-390C-3546-B446-F67C48C9CD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65258-38DD-564A-A831-1D0AF1D98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C4F45A-9EA1-BE43-AF52-9F0752EAC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A23E-D2E5-ED45-8B5D-6DF7694B3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635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26822-7028-7D4E-9984-6B610585D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EB79B9-AD28-7B44-8B0F-F7A4DA70C7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51147-E411-5B43-B74F-3DE0171E2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9F189-6664-504A-9251-40C684BC9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E70A-390C-3546-B446-F67C48C9CD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1400D5-6D8E-7744-B8B2-6E0EFB4A9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51DD01-E76A-1147-80AA-D120F0111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A23E-D2E5-ED45-8B5D-6DF7694B3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342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71E66-4014-E844-B912-28E59E7A1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B97342-B75E-E54A-A9FF-371332DF3F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C485F-DDA1-1347-9932-1B8B653DC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E70A-390C-3546-B446-F67C48C9CD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31581-B8C3-5A4D-9C62-F913994E7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3DDDD-39D7-FA4B-858A-11FC9B70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A23E-D2E5-ED45-8B5D-6DF7694B3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569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82D1F-5E8B-8D45-BAEA-1EE690D8B9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4E4B29-A26F-9D4E-8A27-63C66F5D69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E8973-0589-7C46-A813-F04C63A59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6E70A-390C-3546-B446-F67C48C9CD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81A4D-EDFB-E04F-BDCB-7BAF6742E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656D99-716E-1F43-85B0-959728CE6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EA23E-D2E5-ED45-8B5D-6DF7694B3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453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A15AEE-7735-884E-ACE0-AA711CF1E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ACD1F-15AE-4449-A521-417483B04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5C056-437E-0143-BBA8-1608EA76E9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6E70A-390C-3546-B446-F67C48C9CDC7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60DF7-CC59-2340-BE16-0CC1D1A07A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363B7-6CEA-7B4B-BF3C-7B50F7C03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EA23E-D2E5-ED45-8B5D-6DF7694B3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36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4" y="144242"/>
            <a:ext cx="11918946" cy="65695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6000" b="1" dirty="0"/>
              <a:t>पर्वतहरूतिर म आफ्नो आँखा उठाउँछु, </a:t>
            </a:r>
            <a:endParaRPr lang="en-US" sz="6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6000" b="1" dirty="0"/>
              <a:t>मलाई गोहार कहाँबाट आउँछ ? </a:t>
            </a:r>
            <a:endParaRPr lang="en-US" sz="6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6000" b="1" dirty="0"/>
              <a:t>मलाई गोहार परमप्रभुबाट नै आउँछ, </a:t>
            </a:r>
            <a:endParaRPr lang="en-US" sz="6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6000" b="1" dirty="0"/>
              <a:t>जसले स्वर्ग र पृथ्वी सृजनुभो’ ।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216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527" y="0"/>
            <a:ext cx="11918946" cy="65695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मेरो जीवन तपाईंमा छ</a:t>
            </a:r>
            <a:r>
              <a:rPr lang="en-US" sz="4000" b="1" dirty="0"/>
              <a:t> ( G major)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(मेरो जीवन तपाईंमा छ, मेरो बल तपाईंमा छ मेरो आशा तपाईंमा छ, तपाईंमा तपाईंमा) (२)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स्तुति गर्छु मेरो सारा जीवनले,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स्तुति गर्छु मेरो सारा बलले मेरो सारा जीवनले,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मेरो सारा बलले, मेरो सबै आशा छ, तपाईंमा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563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Macintosh PowerPoint</Application>
  <PresentationFormat>Widescreen</PresentationFormat>
  <Paragraphs>11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2021-09-06T02:46:07Z</dcterms:created>
  <dcterms:modified xsi:type="dcterms:W3CDTF">2021-09-06T02:46:38Z</dcterms:modified>
</cp:coreProperties>
</file>