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52" r:id="rId2"/>
    <p:sldId id="350"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5775"/>
  </p:normalViewPr>
  <p:slideViewPr>
    <p:cSldViewPr snapToGrid="0" snapToObjects="1">
      <p:cViewPr varScale="1">
        <p:scale>
          <a:sx n="90" d="100"/>
          <a:sy n="90" d="100"/>
        </p:scale>
        <p:origin x="232" y="9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E8AC0-E014-DC44-8EA8-BA7C707A79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3E33CF2-9F44-3D4A-BC79-8B1D3576CB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986A2E-95F7-204B-AFD9-5E810C6603E4}"/>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48C6732D-429B-4147-9A24-795D8CD8D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AF6DA-A559-0243-A900-04338148B7FD}"/>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518526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00E19-2568-FD44-9DB2-0A30341CE2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BD8668-A469-D241-8E9F-C4B815F37B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24B9FE-AD73-C645-B30C-AB646F8F6C55}"/>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F8BC382D-F0D8-CA4E-AF12-16DAE451D6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210DBF-5843-6E42-AC92-7CE77177D86E}"/>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4240856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0BCA5-E167-0A48-BCC5-4951C061FE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A420AC-120A-AE4B-8494-CF98BB6FD6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14F721-5673-494F-B156-29AD0A73767F}"/>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2C1442E8-24A8-8243-B2D7-4BA80762B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099CE-CEFA-844F-ABF9-734286E8EB7E}"/>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050442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E665F-F614-CA48-8CFA-CCFFE7AA8D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701D69-724B-BE44-BDAC-854FE1E869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8DBCC53-7740-D345-9BF8-6EC64B2983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D77DB3-3440-A549-B3F8-3D8F77C8BE7B}"/>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6" name="Footer Placeholder 5">
            <a:extLst>
              <a:ext uri="{FF2B5EF4-FFF2-40B4-BE49-F238E27FC236}">
                <a16:creationId xmlns:a16="http://schemas.microsoft.com/office/drawing/2014/main" id="{AE128E81-FA8B-EC4D-AA6B-052E9197A0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12A795-493C-0747-A579-ECD9CEA102AC}"/>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099258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E73AE-B726-8647-AC93-F8657A581CD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5380CA9-2A8D-984A-931C-65A2827024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BE88C2A-4582-E646-9CFE-D05C938476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EDC973-66F5-6144-99F9-4FFED572DB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5BF700-C453-3741-AA24-233907FA6E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0C6BD-5B8D-0A4D-BAEE-159E8A6FEE97}"/>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8" name="Footer Placeholder 7">
            <a:extLst>
              <a:ext uri="{FF2B5EF4-FFF2-40B4-BE49-F238E27FC236}">
                <a16:creationId xmlns:a16="http://schemas.microsoft.com/office/drawing/2014/main" id="{19FBC83B-BAD3-B240-BA2E-6A20149369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D86FE6-8FBB-414D-8FF7-2936512E2AB2}"/>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4280083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67AF-40D8-A542-98B6-8E61F3795FA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E1ED47-CE73-FA47-B3E0-1178B9838210}"/>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4" name="Footer Placeholder 3">
            <a:extLst>
              <a:ext uri="{FF2B5EF4-FFF2-40B4-BE49-F238E27FC236}">
                <a16:creationId xmlns:a16="http://schemas.microsoft.com/office/drawing/2014/main" id="{F1C6D005-05E0-6A41-ADE2-C9EBD9DB04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DEEE3DD-9DF4-D74E-BFD4-83B43C07C0C9}"/>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179620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2CD139-0169-2B4B-8C0E-9B67DEE91FE8}"/>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3" name="Footer Placeholder 2">
            <a:extLst>
              <a:ext uri="{FF2B5EF4-FFF2-40B4-BE49-F238E27FC236}">
                <a16:creationId xmlns:a16="http://schemas.microsoft.com/office/drawing/2014/main" id="{78FD58A2-48CB-B64A-835A-5C55A438BA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D6A811-DFA9-7F4A-B099-A265B0639E8B}"/>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723820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AEF6B-3422-004B-8C29-4FFAA51483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AF07AC-8ABA-C94B-A142-D500177310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968D66-BB0B-5A4B-BAD0-C0BBFB6751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5FB580-F695-6A48-BB7F-CFD086D3A03F}"/>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6" name="Footer Placeholder 5">
            <a:extLst>
              <a:ext uri="{FF2B5EF4-FFF2-40B4-BE49-F238E27FC236}">
                <a16:creationId xmlns:a16="http://schemas.microsoft.com/office/drawing/2014/main" id="{55C31A19-C036-0E41-947A-A0F4194E85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1AAE8B-E22D-9043-A0E3-769FF571A204}"/>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404273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B4E78-96F2-604B-A17D-4A771EDD6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97E0D6-7AC0-224E-996C-25157A9722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F12366-9C67-DF48-B471-F66D691917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6F7952-4A02-8443-9926-AAEE6FEEF243}"/>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6" name="Footer Placeholder 5">
            <a:extLst>
              <a:ext uri="{FF2B5EF4-FFF2-40B4-BE49-F238E27FC236}">
                <a16:creationId xmlns:a16="http://schemas.microsoft.com/office/drawing/2014/main" id="{79288CD1-D0B3-D045-8BC5-F3C9F390FA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7E0AE7-27B8-D945-BE29-65BCC2D92FD0}"/>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714644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DB906-C452-8C4F-AA2E-EC06E058E2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DA3C7E-BF82-6F41-9D1D-C6103A2BFF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9660B1-3BAE-214D-B7B5-6BD050A005EF}"/>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EDF506D6-1DDF-9542-B39B-5C234A2AB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773B20-74D2-4548-977C-1E56B4476F71}"/>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2189766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5A9B32-6BC0-1246-BB16-646E725BA4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41ABB0-37D8-2442-8B6D-374A05B139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DD5435-7485-A946-AC79-C06581CD4FA3}"/>
              </a:ext>
            </a:extLst>
          </p:cNvPr>
          <p:cNvSpPr>
            <a:spLocks noGrp="1"/>
          </p:cNvSpPr>
          <p:nvPr>
            <p:ph type="dt" sz="half" idx="10"/>
          </p:nvPr>
        </p:nvSpPr>
        <p:spPr/>
        <p:txBody>
          <a:body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DAA8AE02-F298-7A47-9566-B08A54CC5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E4959-5079-AF4F-AE6B-1C99480CEF42}"/>
              </a:ext>
            </a:extLst>
          </p:cNvPr>
          <p:cNvSpPr>
            <a:spLocks noGrp="1"/>
          </p:cNvSpPr>
          <p:nvPr>
            <p:ph type="sldNum" sz="quarter" idx="12"/>
          </p:nvPr>
        </p:nvSpPr>
        <p:spPr/>
        <p:txBody>
          <a:bodyPr/>
          <a:lstStyle/>
          <a:p>
            <a:fld id="{07F8A9CF-AC62-CB47-886A-5E2DDE0172C6}" type="slidenum">
              <a:rPr lang="en-US" smtClean="0"/>
              <a:t>‹#›</a:t>
            </a:fld>
            <a:endParaRPr lang="en-US"/>
          </a:p>
        </p:txBody>
      </p:sp>
    </p:spTree>
    <p:extLst>
      <p:ext uri="{BB962C8B-B14F-4D97-AF65-F5344CB8AC3E}">
        <p14:creationId xmlns:p14="http://schemas.microsoft.com/office/powerpoint/2010/main" val="175954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071C59-6E0C-B04C-BAAD-5F61B05495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32D781-8101-9244-AD5B-DF60911A29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B001EA-32CD-0E4F-A752-DF2E00ABCB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62AC68-5820-734B-B921-CBC483148621}" type="datetimeFigureOut">
              <a:rPr lang="en-US" smtClean="0"/>
              <a:t>9/13/21</a:t>
            </a:fld>
            <a:endParaRPr lang="en-US"/>
          </a:p>
        </p:txBody>
      </p:sp>
      <p:sp>
        <p:nvSpPr>
          <p:cNvPr id="5" name="Footer Placeholder 4">
            <a:extLst>
              <a:ext uri="{FF2B5EF4-FFF2-40B4-BE49-F238E27FC236}">
                <a16:creationId xmlns:a16="http://schemas.microsoft.com/office/drawing/2014/main" id="{A37FC421-32A5-C440-BE64-1A115356E5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A64E3F-A3B6-944A-9523-723EC4AA3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A9CF-AC62-CB47-886A-5E2DDE0172C6}" type="slidenum">
              <a:rPr lang="en-US" smtClean="0"/>
              <a:t>‹#›</a:t>
            </a:fld>
            <a:endParaRPr lang="en-US"/>
          </a:p>
        </p:txBody>
      </p:sp>
    </p:spTree>
    <p:extLst>
      <p:ext uri="{BB962C8B-B14F-4D97-AF65-F5344CB8AC3E}">
        <p14:creationId xmlns:p14="http://schemas.microsoft.com/office/powerpoint/2010/main" val="2540107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1" y="10510"/>
            <a:ext cx="12192001" cy="6700902"/>
          </a:xfrm>
        </p:spPr>
        <p:txBody>
          <a:bodyPr>
            <a:noAutofit/>
          </a:bodyPr>
          <a:lstStyle/>
          <a:p>
            <a:pPr marL="0" indent="0">
              <a:lnSpc>
                <a:spcPct val="150000"/>
              </a:lnSpc>
            </a:pPr>
            <a:r>
              <a:rPr lang="hi-IN" sz="4000" b="1" dirty="0"/>
              <a:t>पुग्नेछौँ हामी विश्वासी अँध्यारो बस्तीहरूमा [</a:t>
            </a:r>
            <a:r>
              <a:rPr lang="en-US" sz="4000" b="1" dirty="0"/>
              <a:t>G:6/8]</a:t>
            </a:r>
            <a:br>
              <a:rPr lang="en-US" sz="4000" b="1" dirty="0"/>
            </a:br>
            <a:r>
              <a:rPr lang="hi-IN" sz="3700" b="1" dirty="0"/>
              <a:t>को. पुग्नेछौँ हामी विश्वासी अँध्यारो बस्तीहरूमा</a:t>
            </a:r>
            <a:br>
              <a:rPr lang="en-US" sz="3700" b="1" dirty="0"/>
            </a:br>
            <a:r>
              <a:rPr lang="hi-IN" sz="3700" b="1" dirty="0"/>
              <a:t> पुग्नेछौँ हामी विश्वासी</a:t>
            </a:r>
            <a:br>
              <a:rPr lang="en-US" sz="3700" b="1" dirty="0"/>
            </a:br>
            <a:r>
              <a:rPr lang="hi-IN" sz="3700" b="1" dirty="0"/>
              <a:t> (पहाड़ कन्दराहरूमा) (२) </a:t>
            </a:r>
            <a:br>
              <a:rPr lang="en-US" sz="3700" b="1" dirty="0"/>
            </a:br>
            <a:r>
              <a:rPr lang="hi-IN" sz="3700" b="1" dirty="0"/>
              <a:t>१. शत्रुलाई पनि प्रेम गर सानो कहिल्यै हुँदैनौ </a:t>
            </a:r>
            <a:br>
              <a:rPr lang="en-US" sz="3700" b="1" dirty="0"/>
            </a:br>
            <a:r>
              <a:rPr lang="hi-IN" sz="3700" b="1" dirty="0"/>
              <a:t>प्रभुले पनि गरेनन्‌ हेला कुनै पापीलाई (२) </a:t>
            </a:r>
            <a:br>
              <a:rPr lang="en-US" sz="3700" b="1" dirty="0"/>
            </a:br>
            <a:r>
              <a:rPr lang="hi-IN" sz="3700" b="1" dirty="0"/>
              <a:t>यही महाँ‌न्‌ वाणी प्रभुको (२) लिएर आज हामी त्यहाँ पुगौँ । </a:t>
            </a:r>
            <a:br>
              <a:rPr lang="en-US" sz="2900" b="1" dirty="0"/>
            </a:br>
            <a:endParaRPr lang="en-US" sz="2900" b="1" dirty="0"/>
          </a:p>
        </p:txBody>
      </p:sp>
    </p:spTree>
    <p:extLst>
      <p:ext uri="{BB962C8B-B14F-4D97-AF65-F5344CB8AC3E}">
        <p14:creationId xmlns:p14="http://schemas.microsoft.com/office/powerpoint/2010/main" val="1175936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0B52CC-A567-534B-9913-2C8900135C12}"/>
              </a:ext>
            </a:extLst>
          </p:cNvPr>
          <p:cNvSpPr>
            <a:spLocks noGrp="1"/>
          </p:cNvSpPr>
          <p:nvPr>
            <p:ph idx="1"/>
          </p:nvPr>
        </p:nvSpPr>
        <p:spPr>
          <a:xfrm>
            <a:off x="0" y="0"/>
            <a:ext cx="12192000" cy="6569515"/>
          </a:xfrm>
        </p:spPr>
        <p:txBody>
          <a:bodyPr>
            <a:noAutofit/>
          </a:bodyPr>
          <a:lstStyle/>
          <a:p>
            <a:pPr marL="0" indent="0" algn="ctr">
              <a:lnSpc>
                <a:spcPct val="150000"/>
              </a:lnSpc>
              <a:buNone/>
            </a:pPr>
            <a:r>
              <a:rPr lang="hi-IN" sz="4500" b="1" dirty="0"/>
              <a:t>२. संसारले घृणा निन्दा गरे नि हामी सधैँ रहाऊँ </a:t>
            </a:r>
            <a:br>
              <a:rPr lang="en-US" sz="4500" b="1" dirty="0"/>
            </a:br>
            <a:r>
              <a:rPr lang="hi-IN" sz="4500" b="1" dirty="0"/>
              <a:t>जीवनमा जति दुःख भए नि सहेर अघि बढ़ौँ (२) </a:t>
            </a:r>
            <a:br>
              <a:rPr lang="en-US" sz="4500" b="1" dirty="0"/>
            </a:br>
            <a:r>
              <a:rPr lang="hi-IN" sz="4500" b="1" dirty="0"/>
              <a:t>यही महान्‌ वाणी प्रभुको (२) </a:t>
            </a:r>
            <a:endParaRPr lang="en-US" sz="4500" b="1" dirty="0"/>
          </a:p>
          <a:p>
            <a:pPr marL="0" indent="0" algn="ctr">
              <a:lnSpc>
                <a:spcPct val="150000"/>
              </a:lnSpc>
              <a:buNone/>
            </a:pPr>
            <a:r>
              <a:rPr lang="hi-IN" sz="4500" b="1" dirty="0"/>
              <a:t>लिएर आज हामी त्यहाँ पुगौँ ।</a:t>
            </a:r>
            <a:br>
              <a:rPr lang="en-US" sz="3200" b="1" dirty="0">
                <a:latin typeface="Times New Roman" panose="02020603050405020304" pitchFamily="18" charset="0"/>
                <a:cs typeface="Times New Roman" panose="02020603050405020304" pitchFamily="18" charset="0"/>
              </a:rPr>
            </a:br>
            <a:endParaRPr lang="en-US" sz="3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747682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104</Words>
  <Application>Microsoft Macintosh PowerPoint</Application>
  <PresentationFormat>Widescreen</PresentationFormat>
  <Paragraphs>3</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पुग्नेछौँ हामी विश्वासी अँध्यारो बस्तीहरूमा [G:6/8] को. पुग्नेछौँ हामी विश्वासी अँध्यारो बस्तीहरूमा  पुग्नेछौँ हामी विश्वासी  (पहाड़ कन्दराहरूमा) (२)  १. शत्रुलाई पनि प्रेम गर सानो कहिल्यै हुँदैनौ  प्रभुले पनि गरेनन्‌ हेला कुनै पापीलाई (२)  यही महाँ‌न्‌ वाणी प्रभुको (२) लिएर आज हामी त्यहाँ पुगौँ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पुग्नेछौँ हामी विश्वासी अँध्यारो बस्तीहरूमा [G:6/8] को. पुग्नेछौँ हामी विश्वासी अँध्यारो बस्तीहरूमा  पुग्नेछौँ हामी विश्वासी  (पहाड़ कन्दराहरूमा) (२)  १. शत्रुलाई पनि प्रेम गर सानो कहिल्यै हुँदैनौ  प्रभुले पनि गरेनन्‌ हेला कुनै पापीलाई (२)  यही महाँ‌न्‌ वाणी प्रभुको (२) लिएर आज हामी त्यहाँ पुगौँ ।  </dc:title>
  <dc:creator>Bhuwan Basnet</dc:creator>
  <cp:lastModifiedBy>Bhuwan Basnet</cp:lastModifiedBy>
  <cp:revision>1</cp:revision>
  <dcterms:created xsi:type="dcterms:W3CDTF">2021-09-14T03:44:10Z</dcterms:created>
  <dcterms:modified xsi:type="dcterms:W3CDTF">2021-09-14T03:45:38Z</dcterms:modified>
</cp:coreProperties>
</file>