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4" r:id="rId2"/>
    <p:sldId id="316" r:id="rId3"/>
    <p:sldId id="31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55"/>
    <p:restoredTop sz="95755"/>
  </p:normalViewPr>
  <p:slideViewPr>
    <p:cSldViewPr snapToGrid="0" snapToObjects="1">
      <p:cViewPr varScale="1">
        <p:scale>
          <a:sx n="53" d="100"/>
          <a:sy n="53" d="100"/>
        </p:scale>
        <p:origin x="176" y="1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FDAFD-B42E-834A-B870-98D08879E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2FD7A-A057-DF4F-A651-E5E58C87B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D6AAF-F7BC-DE44-BE2A-F4DDACDD3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D4C0-73EC-DA46-A422-B46A9C6DB98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1EFAC-2A6E-7047-993D-75414938A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8836B-4CEE-724B-A096-EECC8C47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FEB0-60A0-F441-8895-953F89254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2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AD1C7-7F98-8E40-93A4-09162EC0E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A87C1-787D-CD4C-89D6-5AD044E52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65A6E-019F-F147-AD28-FF6C0D9C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D4C0-73EC-DA46-A422-B46A9C6DB98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EA3BA-6D22-C44B-8515-CD74BEB77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16ACC-E814-A747-9056-2B9FEDC75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FEB0-60A0-F441-8895-953F89254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81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DFDF6-73D7-F949-A991-C61C9B1B3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371EF-5265-D54F-8D4D-1D6EFA054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ADB26-5F9D-C64D-A779-C51261824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D4C0-73EC-DA46-A422-B46A9C6DB98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AEA0E-FAB0-904A-BD99-6F4D7B38D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5B3F1-3AB3-F349-8449-14BC725A1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FEB0-60A0-F441-8895-953F89254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30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FADB-8346-8147-B381-6E9E971FC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D0042-6EE3-C84C-A8FA-C25477A0B2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3F9093-1200-BD4A-BCC4-C0EC0D914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37163-9B7C-8B45-A2F5-FCC4BA2DF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D4C0-73EC-DA46-A422-B46A9C6DB98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694BA-AD43-CD45-8FCB-046E030E8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F2E3A-62FC-2041-90FE-C783ED55C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FEB0-60A0-F441-8895-953F89254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13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DB703-E5C5-764E-ACC9-97FE06510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4F52E-C1A9-D24B-87AF-45078B1A4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A0F6C-5844-F348-B501-32C8D9EFDD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CA8984-88F6-DD45-9C12-A8455FD4CC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80A449-A2C5-7144-BD36-80BDBABDC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45E83F-FF58-8F41-AF12-2CAA340B2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D4C0-73EC-DA46-A422-B46A9C6DB98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177D0E-C09A-0B49-9CD1-B0B837633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8D45BE-2E84-A34D-8E93-632967116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FEB0-60A0-F441-8895-953F89254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11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D599E-87C2-3E46-8C7D-C1FAF7929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F440A3-792A-AA49-9B47-514CDD073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D4C0-73EC-DA46-A422-B46A9C6DB98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344C42-CE0E-164C-BBC0-B33E77A11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AD029-1E1A-CA46-8BE6-6ED643526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FEB0-60A0-F441-8895-953F89254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347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E0D9B6-9966-0F4A-BB02-3AFD08506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D4C0-73EC-DA46-A422-B46A9C6DB98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3A927A-FC63-264D-8AB3-7D3FB1D67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53095-BBCE-C84D-A12F-AAF0B016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FEB0-60A0-F441-8895-953F89254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58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7037-C7DE-D04C-8715-6E6B1B6FC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F48DF-BB5B-624B-ABF4-FBF15DB31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307FC-7DAA-0A4E-B4F8-F5543C9736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F13040-06DB-634D-9EAB-7190BB318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D4C0-73EC-DA46-A422-B46A9C6DB98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CA062-1572-A64A-BCBD-AB5AA96A4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9E0E27-2DB0-4A4C-B6CB-56DF9484C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FEB0-60A0-F441-8895-953F89254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71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CB1A8-280E-6C4A-9E2B-0BCC65983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FACD71-F9A6-8044-811D-12A7CBB81C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DD8CC-0711-CE44-8395-C2769BC07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896768-3E38-4A4E-BAE5-8255531F3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D4C0-73EC-DA46-A422-B46A9C6DB98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C5AB6-35BB-8848-B00A-5EDF0F2E4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E16880-A1B9-9443-9E9C-73B237A3C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FEB0-60A0-F441-8895-953F89254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35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297A3-A0AB-C84A-9289-097D5D87C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7F9353-6C23-F84B-82CC-F98B0BA24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DF01A-F98C-0B46-B370-EF17E6544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D4C0-73EC-DA46-A422-B46A9C6DB98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45A2A-CF4B-E045-9883-8922B51D0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1E70D-E8CA-6249-9F92-CB66B2AF0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FEB0-60A0-F441-8895-953F89254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4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B433F9-2007-7A42-91CB-52645C91F5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E4262C-3AA4-1440-A478-36AE351F2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C2264-BD35-DF49-A9C6-8D5803B3A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D4C0-73EC-DA46-A422-B46A9C6DB98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AA75E-0940-F643-94C4-5048A123F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DC5C5-BA2B-E442-85F9-AAF0A7575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FEB0-60A0-F441-8895-953F89254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606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18CC4D-F1CD-7548-9C32-184856D40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64877-B908-CC43-827E-2F317D2C2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333D-3A20-9140-8E28-E71BAC1CB7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ED4C0-73EC-DA46-A422-B46A9C6DB98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8C538-83B3-504D-BBC2-FCA6771E4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56F1D-2BC2-1F4B-B3A5-2907B4277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FEB0-60A0-F441-8895-953F89254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18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88484"/>
            <a:ext cx="12191999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ne-NP" sz="4800" b="1" dirty="0"/>
              <a:t>को. प्रभु येशू ख्रीष्टको शीतल रगत मुटुमा सुरुरु (२) उहाँको माया नबिर्स बैनी, (मन रुन्छ धुरुरु) </a:t>
            </a:r>
            <a:endParaRPr lang="en-US" sz="48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ne-NP" sz="4800" b="1" dirty="0"/>
              <a:t>१. म, तिमी, हामी सबैको लागि आफ्नो पुत्र दिएको (२) त्यागेको प्राण सम्झना राखौँ, रगतले लेखेको ।</a:t>
            </a:r>
            <a:endParaRPr lang="en-US" sz="60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284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1999" cy="6857999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5000" b="1" dirty="0"/>
              <a:t>२. रगतको धारो आलो छ बैनी, गलगथा पहाड़मा (२) तिम्रो र मेरो निम्तिमा गुथेँ काँड़ा त्यो शिरमा । </a:t>
            </a:r>
            <a:endParaRPr lang="en-US" sz="5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5000" b="1" dirty="0"/>
              <a:t>३. बोकेका थिए दरनीय क्रूस, मनमा गुनन (२) हृदयमा अङ्कित प्रभुको देन, तिमीले सम्झन ।</a:t>
            </a:r>
            <a:endParaRPr lang="en-US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553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88485"/>
            <a:ext cx="12191999" cy="4351338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5000" b="1" dirty="0"/>
              <a:t>४. नभुलौँ बैनी, कष्टको घुटको, येशूले पिएको (२) सबैमा थियो उद्धार उनको प्राणदान दिएमा । </a:t>
            </a:r>
            <a:endParaRPr lang="en-US" sz="5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5000" b="1" dirty="0"/>
              <a:t>५. प्रभुका गुण नम्र र दीन, मुटुमा गाँसौन (२) ज्योतिका सन्तान बनेर फिरौँ बोकेर बासना ।</a:t>
            </a:r>
            <a:endParaRPr lang="en-US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862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127</Words>
  <Application>Microsoft Macintosh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2021-09-11T18:33:11Z</dcterms:created>
  <dcterms:modified xsi:type="dcterms:W3CDTF">2021-09-11T18:38:57Z</dcterms:modified>
</cp:coreProperties>
</file>