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4" r:id="rId2"/>
    <p:sldId id="40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845"/>
    <p:restoredTop sz="95775"/>
  </p:normalViewPr>
  <p:slideViewPr>
    <p:cSldViewPr snapToGrid="0" snapToObjects="1">
      <p:cViewPr varScale="1">
        <p:scale>
          <a:sx n="43" d="100"/>
          <a:sy n="43" d="100"/>
        </p:scale>
        <p:origin x="232" y="1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E514B-F2CD-284B-A0D1-F46068316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05974-BBDB-824E-A257-B2A4E3047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482E4-0A22-F446-B8F9-190263483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ACEF2-E3A5-CB4C-BB78-C293FF898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DC247C-022C-3349-8700-76C57589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9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0C343-ED24-2948-A582-8418D90CB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C9DB8-CA37-5546-BBC2-A2F975935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D8E0E-5AC9-A443-BD15-7E5D7C75C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A6A9A-B744-6A40-BDA2-7380EBC2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0CEBF-8CA7-8946-A020-B8794C71B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1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F8CF-96E4-1542-9325-3E6E0AA80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027BAC-DE2A-7647-BC2D-74FBB4F47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F7A68-FD0C-134D-9DAA-C03F388D5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F42EC-D3B3-1748-AAFC-01C161DB1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A27E8C-DF9B-2D41-B36C-40F9A6D1C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27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33C1F-455F-0C40-8311-3E365A27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B7DA0-52F6-A848-88B9-F71369D1A6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AD5D69-C754-8F44-A7AE-4867C07AD5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00ACE-F4C7-D645-ABBD-879D385CB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0A01C-A540-C848-BC76-51C6F8027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8DA24-E351-3147-9511-281BB1881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50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8676E-C5C3-3C4F-8E86-413357EED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54CE3-7E8C-E14D-B33D-BAAD87142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64873-BB80-6C41-8422-EE6C898C25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969581-E223-8F4C-9351-8016E7F887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C2F3D3-E2E7-F541-A1CB-9B33233430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E3019A-6389-2A43-B959-B0EBB3B80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2EE1F-3BD6-504F-8224-866F457B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5E4E05-F8E9-7A40-99A9-518D84881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C0708-FAA9-794D-AEA7-7B69B6DCB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542E6D-89E5-A64E-A316-13400252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E6B3B-F90D-D84F-9057-AD42D34FB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2FBE6-4610-0C4A-A68A-903715F8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72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1CC6D5-28F9-B847-8D90-3A312EC6B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F9410-03C3-3B41-AD5E-9285A8DBE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89EC7-07A4-3C40-B0D9-F005AB161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24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B0C4D-960A-8D4C-8908-AF823DBA7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1E7A4B-C207-D841-A08D-408A56E5A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5AF36-F008-DA48-B7E1-1A5D133C02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CB084-9262-DC4A-A683-C51A08DFC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A46D4-FE8F-E644-8CC0-BC6FA527C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8A746-D2C7-FE41-A0F3-B6C86B00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138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32DF-1BFE-924D-8877-F6FFA7D4B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4BBBE6-B57C-3244-B282-2A7DF19DDA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36F14-2381-8F4E-AF1D-9A01E2C9AE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CB24CA-1297-AE43-A403-1423A3885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15085-C255-FD4B-B26D-6125CCF37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B0D2E9-227C-8D4E-AEB3-84F70F7D6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95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F087-D93B-F34C-A713-5013689AF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B3697C-6581-0748-BE0D-86B83BB82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E848B-16AC-EA42-8108-0B878705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DDB4A-BFB5-6646-851E-A13E2B4F3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05212-A8F2-824F-8C0C-5FD20F2AD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534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A00FEA3-C086-C247-9D72-E1B0D128F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499B1F-F96A-FE4C-98A5-D0A1DEED3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1F4E2-FA2E-4A40-949A-4E79F4C3F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FBC92-24D2-234C-B115-281EB6544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529B7-48CC-6545-A0C6-01AE3494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853954-6B5F-7F46-9702-4C624C58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35F95B-5C6B-074E-BA34-8CAF915A2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D42F8-BD84-2A40-BFFA-9EE312C42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9206B-50BA-AE4C-8C41-01A689B9D2F0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36610-1139-184F-B227-AF0993E88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11E8A-8B63-3742-8980-4B7EE7E0C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3FFD09-62F8-6649-8A10-9F7956E924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3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77091"/>
            <a:ext cx="12191435" cy="6203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500" b="1" dirty="0"/>
              <a:t>को. महिमा मारिएको थुमालाई प्रशंसा प्रभुहरूका प्रभुलाई जयजयकार राजाहरूका राजालाई (२) </a:t>
            </a:r>
            <a:endParaRPr lang="en-US" sz="4500" b="1" dirty="0"/>
          </a:p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hi-IN" sz="4500" b="1" dirty="0"/>
              <a:t>धन्यवाद, स्तुति, आदर र भक्ति मारिएको थुमालाई अति (२) (इज्जत, मान, बैभव र शक्ति) (२) अति (पवित्र) (३) (ईश्वरप्रति) (२) </a:t>
            </a:r>
            <a:endParaRPr lang="en-US" sz="4500" b="1" dirty="0"/>
          </a:p>
          <a:p>
            <a:pPr algn="ctr">
              <a:lnSpc>
                <a:spcPct val="150000"/>
              </a:lnSpc>
            </a:pPr>
            <a:endParaRPr lang="en-US" sz="4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1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77091"/>
            <a:ext cx="12191435" cy="8240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/>
              <a:t>२. होसन्ना आमिन्‌, गौरव र गीति मारिएका थुमालाई अति (२) (प्रणाम, ढोग, दण्डवत्‌ दृष्टि) (२) ल्याउँछौँ (विजयी) (३) (ईश्वरप्रति) (२)</a:t>
            </a:r>
            <a:endParaRPr lang="en-US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US" sz="6000" b="1" dirty="0"/>
          </a:p>
          <a:p>
            <a:pPr algn="ctr">
              <a:lnSpc>
                <a:spcPct val="150000"/>
              </a:lnSpc>
            </a:pPr>
            <a:endParaRPr lang="en-US" sz="6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6373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2021-09-04T02:21:31Z</dcterms:created>
  <dcterms:modified xsi:type="dcterms:W3CDTF">2021-09-04T02:22:01Z</dcterms:modified>
</cp:coreProperties>
</file>