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5755"/>
  </p:normalViewPr>
  <p:slideViewPr>
    <p:cSldViewPr snapToGrid="0" snapToObjects="1">
      <p:cViewPr varScale="1">
        <p:scale>
          <a:sx n="90" d="100"/>
          <a:sy n="90" d="100"/>
        </p:scale>
        <p:origin x="184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8CCD2-16ED-6E47-9D4D-8E0A157E6744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CC9C3-E261-0545-B98B-859294988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00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75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435EF-A1BF-2949-9493-2C27D7A9DE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147CAC-C9D7-BC43-B6A3-0896B9CBD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FD87DA-BA39-E24E-8BD5-D617B652D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E9C85-A609-9B45-9BAA-9C38AB596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B0DC6-A3EC-D144-AD8D-4EDCE3BF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842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6581-D3C6-A048-8B37-AC2D45BB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A7200-94E8-A745-8A23-A500D7F43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658EE-C93B-1046-992A-5A90ED42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6964F-7A37-C848-86E0-654B4A21E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A86B2-4B72-B941-B485-BC791E1D6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8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BEFDE-33F7-DE44-90FF-A80CAEEA5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269FD-13F9-BA4C-92C6-28C423278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344CB-C9BE-8443-AB0B-3D7FC72FF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60703-716A-4A45-8008-A887D7A41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6A8FC-D2DC-9245-99AA-5EAE9B421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62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5DF72-E23F-FB40-AF49-351F7BA4D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315F3-323C-2242-924F-A65C1D6EB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97047-5EDB-0B4C-924B-A449B84C58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573E1E-27EF-8743-92D7-F5B546B15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88A43-8394-0A46-90AF-CB425CB3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BA1D0-98B3-A840-8A68-30AC14162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30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091A3-9B0A-424F-B853-3F4DE060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F8D9E-A70F-5843-B6DE-9A8957F00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1650E5-BBA2-1F40-B73D-3F89FCE4A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A219FE-66C9-2141-8C37-CF476DF2BA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3A247E-1C44-B344-93FF-06C65F325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F4655C-AE0F-C649-AAA9-57C9F8FFA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CBF290-86C2-CA4D-BE15-EAA92094C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BE90A0-6751-8A41-AAFE-760432DB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37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BFA34-B12D-0247-9A3C-039067A38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895946-57E1-EA46-B9CB-9947A39EB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6E2BB-BD86-3A46-9E4B-1A9ECB93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384E4D-A127-4A43-90BF-C26343BA0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2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FEE65E-82C4-7040-863B-94470B5CD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8BC26-1100-6241-BA51-AB0484099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E2538D-FAD1-9845-ABC5-F9E7F05A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6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1F38A-8D8B-4F48-86D1-66EBECC6A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82ABE-B7F4-E94A-AD9D-4C63BAB4F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3D5CC-CF84-9C42-92C4-987F1259B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B14E09-844A-544A-9829-C40E56F88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367C04-1B5B-1C46-8E9D-B95423D6A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F99F61-473F-914C-A010-51AF762EF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5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B192C-7381-1F4C-B7F9-5BB65152F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22FDEE-0465-F54F-936D-847D27D048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2BB44-D1AF-C24A-A76F-A874E1006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71F28-C573-F842-9844-29AF0BC73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927BA8-97EC-564D-AF85-8A491ED8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D7BB7-5F6D-7B46-9F46-224C70B8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1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67FBE-3313-BC46-A969-94030CFA9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83010-AA09-9349-A449-48DD02B77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97E1B-9D1C-444D-BA6C-EB23B0820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53B1B-952B-6E4A-AECC-D02A75C7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D29D2-45FF-2349-8F4F-9504FDFE6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89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E2996-3FF2-5544-B537-10FD175AAF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EF817-943E-C247-A23B-3CEA1D6275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315578-0CB0-BD4C-97AC-9D644A2C8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F5E44-1B6C-F040-A6FF-52BBD2638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CD3A9-258A-A641-B7C8-1B1248C65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98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D99D4-2FC4-1B4B-8F8B-5F34621EE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63F1C4-4AF9-E14E-9FAE-2E927473B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CF9A3-8663-F74E-A7D6-621EEB5432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EC97F-4FC1-B748-B43A-1D91ECCB0DE7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18AF6-DE8B-854A-BA1C-BF5A7C2DB9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43153-7818-CD41-A766-FA791DA9F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0A509-A56A-8645-8D0A-5A9BCF508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2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0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मेरो जीवन तपाईंमा छ, मेरो बल तपाईंमा छ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मेरो आशा तपाईंमा छ, तपाईंमा तपाईंमा) (२)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स्तुति गर्छु मेरो सारा जीवनले, स्तुति गर्छु मेरो सारा बलले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मेरो सारा जीवनले, मेरो सारा बलले, मेरो सबै आशा छ, तपाईंमा ) 2 </a:t>
            </a:r>
            <a:r>
              <a:rPr lang="en-US" sz="4000" b="1" dirty="0"/>
              <a:t> 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16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</Words>
  <Application>Microsoft Macintosh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2021-09-02T02:38:38Z</dcterms:created>
  <dcterms:modified xsi:type="dcterms:W3CDTF">2021-11-14T03:07:11Z</dcterms:modified>
</cp:coreProperties>
</file>