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3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025"/>
    <p:restoredTop sz="95775"/>
  </p:normalViewPr>
  <p:slideViewPr>
    <p:cSldViewPr snapToGrid="0" snapToObjects="1">
      <p:cViewPr varScale="1">
        <p:scale>
          <a:sx n="46" d="100"/>
          <a:sy n="46" d="100"/>
        </p:scale>
        <p:origin x="256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186D-E9F3-904B-93C2-CE0BE46B7C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5926C-4C1E-B247-A0B9-F940C758E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EA9FFD-C5B7-D846-BB83-A49C8BBC1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0294D-0FF5-4C4F-B30C-BEFAA34FF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10094-738A-9447-B242-162AE073C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29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5E548-6365-A248-8A51-A8FCC670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33E78-770D-254D-B671-278FB562C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DF5C5-6D62-4C46-8ABA-B6628C831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4787E-1498-3C48-AA40-0F3A4C512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3651B5-B674-5A4E-A746-48D9FBB15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7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2627E-06BF-6443-8737-18DAEA62F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5A637-7309-A648-BBBC-F5F69D856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6F879-EB6C-4C4C-9F2C-13F079A43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12B34-1682-9147-BFEE-23453BC58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615F8-2984-D64F-8663-6E2034D6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78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538CE-EA7D-F245-8131-AC42D6666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3FA73-DC96-FA4D-A3A1-4E32BC97DA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45210-D880-9847-A293-65AFBF6EC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DCF2B9-0A29-9141-BEAA-6A5ECCB68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581EF-4213-EC45-BA97-4ADCDF0EF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352A29-6404-9B40-A5D7-538940EE2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9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B7B26-DF67-584F-BE4B-45E0DFDC6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078B99-AB1A-AD45-A807-50E5922A6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F4EC9-EC0B-C645-8CDA-4957411D9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C59CB5-3BE0-AD41-AA6B-CC07CDAD72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8AA976-AF92-854C-A011-F849553F08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35351-A887-3449-8B59-B5BD97D81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8B5743-4350-0848-8568-D386C60F0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355B24-5D11-B748-8ABD-23CC8614A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375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75E9-3DB3-AE4A-ADD1-C0BDF88C0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BFDE2C-FDAC-0C46-9858-CAEBEABA5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34B8C4-D617-D74E-A54F-E3076B8FB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BA4726-5D08-854D-8108-8EE51AD44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28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DBA518-7993-624F-89CF-C0BF5B94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2357E-5E41-D545-B800-E1DF45219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84B8D-47E4-664B-813C-C2A6DD6EA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60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1FC0A-2043-0243-BBF4-2DA096EED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D2BDAC-E1FD-F645-9A3B-6984692A0A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115DE-9A9F-5C45-8780-61507AE775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3A5F22-4C4C-7F4D-B0F9-253E7556F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8953BC-721D-9D41-A9DF-ADF0DFCC8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FA62FC-542E-AF42-86CF-206FDFD37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70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549F0-3985-894B-9C44-E948C795B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21A2B7-A4D9-E44F-9B5A-775BEC56E4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CE2AA1-D45F-B143-AAC8-432DE9C1B1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D0523-3CCF-4E4B-AFF2-44A7182F7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E2EC37-B860-2547-9BD3-B364E2C3A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08C71-CFF5-8D48-84DA-347697DF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86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46DCA-F629-C84F-84CB-4A0CCD6A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03A4C-A0CB-694F-B6B8-6FFB6E4DA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96749-0A2B-7042-81D1-61931FBE3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2B5D6-45E0-CC41-B390-5E98575BE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8FB2A-3F1B-5846-AFC4-01BFFEF6D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20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C20B3C-1866-7B45-85F1-491E0C6C36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988477-1EA1-8D41-BE43-6B6AAB846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901B7-2C42-E140-96B0-FF3A5D22F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FA611-7874-4F4F-B102-2A21C87BA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1640F7-2153-4B46-8AF2-EEAF0988B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64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5BF881-BFEB-EC4A-AA5B-C8F099CA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13C34-A7BC-3F44-8992-EF64DCEC4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3269-469F-ED4B-BD90-393D6BD04F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B44D5-584D-2F44-9349-09B483487915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1A3B3-7F1B-F045-B950-9631CD767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E93241-8A6F-0E4A-9F86-D8F727B877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12BBF-2341-1049-845B-E3C59E97BF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51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00304"/>
            <a:ext cx="12192001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EA8D125-4F18-C446-A3EE-112D7AE7B7A3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1853615" cy="40566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3500" b="1" dirty="0"/>
            </a:br>
            <a:endParaRPr lang="en-US" sz="3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B6915A-14B4-1A45-A806-05C4F5A5B38C}"/>
              </a:ext>
            </a:extLst>
          </p:cNvPr>
          <p:cNvSpPr/>
          <p:nvPr/>
        </p:nvSpPr>
        <p:spPr>
          <a:xfrm>
            <a:off x="-168648" y="-200304"/>
            <a:ext cx="12190910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000" b="1" dirty="0"/>
              <a:t>मेरो येशूलाई प्रेम गर्छु 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hi-IN" sz="4000" b="1" dirty="0"/>
              <a:t>जीवन दिनेलाई माया गर्छु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hi-IN" sz="4000" b="1" dirty="0"/>
              <a:t>स्वर्ग र पृथ्वी ताराहरूलाई सिर्जने प्रभुलाई महिमा दिन्छु (२) (होसन्ना (३) येशूलाई) (२) ला.....ला.....ला.....हल्लेलूयाह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hi-IN" sz="4000" b="1" dirty="0"/>
              <a:t> हु.....हु.....हु.....होसन्ना (२)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5469754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2021-09-06T03:00:05Z</dcterms:created>
  <dcterms:modified xsi:type="dcterms:W3CDTF">2021-09-06T03:00:32Z</dcterms:modified>
</cp:coreProperties>
</file>