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15" r:id="rId2"/>
    <p:sldId id="368" r:id="rId3"/>
    <p:sldId id="36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53"/>
    <p:restoredTop sz="95755"/>
  </p:normalViewPr>
  <p:slideViewPr>
    <p:cSldViewPr snapToGrid="0" snapToObjects="1">
      <p:cViewPr varScale="1">
        <p:scale>
          <a:sx n="90" d="100"/>
          <a:sy n="90" d="100"/>
        </p:scale>
        <p:origin x="184" y="6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1EB708-1CD3-0F4D-B556-7BDB12F630D1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C80911-662D-2B42-8B94-DC3E37727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07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49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401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14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9F726-C448-B84A-8D65-E17CE6401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2F03E8-19EC-9249-960F-92EB46397C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BDB95-2342-B248-BACD-4C111E384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9DC814-BC05-BB49-A279-F1716BB0A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94250-351D-8E43-85F1-D1816BA27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772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39A3D-C231-5E4F-98D3-E16BCF8C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31721-8102-FF4A-8703-3643DE1C1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B4772E-E8C1-EE46-8AE7-44E8B0A69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4ABE2-4D0C-E34B-B6C9-F2C0E827F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41617-E1F1-404B-A1BC-633C9A903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1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38F3E-C2EF-424F-8F82-6E4CCEB58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92E5C-EF2D-774F-B938-F1E8A7626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5CC75-F1E6-C842-AF5D-86AF4F097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81243-C645-DE42-A07A-E35CC20ED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7B4DD-F7AC-164E-A462-F7EBC4B4D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50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AA5C2-7404-9D4A-BD4E-6D76B904D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B710E5-4EA2-6340-AB75-E97B0C5A98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0AB169-5EDE-2747-BD37-96C3077F9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8488FD-5375-1741-8510-735845592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CA6E4A-C18E-AF4F-8FFA-4DD9632EB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FD8942-1E0E-714D-90C0-3755A84B7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191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9F2D8-08CD-3944-A913-CFC9A3F8C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9D980B-57C8-7342-B800-1B7EC892F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0C3224-FCEF-0D44-B737-1978BF01E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D4F27C-56AE-F249-9F1E-1F76E71F47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9C967C-9A34-1546-A024-EF8946FE8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6F31E3-08F8-614F-8FA4-38D3F9EA0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1B7D03-A5CA-FA42-AD13-0D5ADC0AE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E00DB6-2086-024F-8244-84E4A8578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645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D61FA-275B-5541-B3C3-89859893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1EE3ED-25C2-194F-8AF5-32BA045D6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E65B88-5D20-8E45-8203-B1C61177A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1BEBA6-2E51-1344-9532-2961C951C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58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1A72D6-B8D9-9644-99E1-CC57836EF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78AAEE-9501-0743-A636-8C9A5CBEC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4FE03C-2426-F048-AC09-ECF375715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31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9D72F-12F6-A54F-A0AA-3383C2BCF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0685D-FF54-324D-B42D-2D180DCE3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4D701-FD7B-DB43-A59E-3FDC9C7754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CA2EA-D53B-5242-945B-EFBBC5AC6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A867A-0929-0A4F-BBA1-2280645EA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56464-F73B-C040-A0CA-F90899676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57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23A3A-E1D0-AA40-A7BB-C9C608D0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FD333E-18FD-D244-A723-9AD16FABC0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EA79B-31C8-9340-8821-C10F0388D1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69034-70E1-E944-8EA7-100173246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555965-6F15-9A4E-B00D-884AD96EDE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BB8013-466C-A344-9030-CB9974D5C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676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D4C75-696A-7041-BC8A-39CA2E863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2A0F11-80C6-2B47-A849-F5A6AB595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E2081-9D65-9B47-8EB3-0FDB1BF60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542CD-D2AB-2046-9647-ABF3A7833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2E71C2-D744-A24A-ACA8-866DAB937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20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2E0819-FC50-B246-B820-EAFA6A4D9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EDFBD-A68C-484C-99AE-8DED012CF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06B50-2A84-C249-BE53-A083BC72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93E4B6-1D0B-F14E-A87D-24A255405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AEAD6-3240-CD41-B3AD-A68A81C29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9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69195A-B8A5-834B-83B3-35F14F58F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988791-1838-EB40-BF6A-39C9EE44B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E5D16-DDFD-9C40-B305-03EA97731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02BB3-82BE-0F49-B06C-9BECEDA3A30A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F008D-827B-3D47-B4A2-082B6658AF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012B6-9EF4-DF42-8805-481904BDB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C668A-3263-0D46-8DF0-636AB150E6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0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 marL="742950" indent="-742950" algn="ctr">
              <a:lnSpc>
                <a:spcPct val="150000"/>
              </a:lnSpc>
              <a:buAutoNum type="hindiNumPeriod"/>
            </a:pPr>
            <a:r>
              <a:rPr lang="hi-IN" sz="4300" b="1" dirty="0"/>
              <a:t>यी दिन हुन्‌ एलियाको झैँ वचन प्रचार गर्ने</a:t>
            </a:r>
            <a:endParaRPr lang="en-US" sz="43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300" b="1" dirty="0"/>
              <a:t> यी दिन हुन्‌ प्रभुको दास मोशाको झैँ धार्मिकता स्थापित गर्ने ।</a:t>
            </a:r>
            <a:endParaRPr lang="en-US" sz="43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300" b="1" dirty="0"/>
              <a:t> यस्तै यी दिन हुन्‌ ठूलो परीक्षा, अनिकाल, लड़ाइँका हामी हौँ उजाड़-स्थानमा कराउने स्वर प्रभुको बाटो बनाऊ ।</a:t>
            </a:r>
            <a:endParaRPr lang="en-US" sz="4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65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484910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6000" b="1" dirty="0"/>
              <a:t>को. हेर उनी आउँछन्‌ बादलमा, सूर्यझैँ चम्कँदै तुरहीको आवाजमा चर्को गरी कराऊ छुटकाराको वर्ष, सियोनबाट अझै आउँछ उद्धार ।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699413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B52CC-A567-534B-9913-2C8900135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54" y="144242"/>
            <a:ext cx="11918946" cy="656951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hi-IN" sz="4500" b="1" dirty="0"/>
              <a:t>२. यी दिन हुन्‌ इजकिएलका झैँ, सुख्खा हड्डी शरीर बन्ने यी दिन हुन्‌ प्रभुका दास दाऊदको झैँ, प्रशंसा गर्ने, मन्दिर बन्ने । </a:t>
            </a:r>
            <a:endParaRPr lang="en-US" sz="45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500" b="1" dirty="0"/>
              <a:t>अनि यी दिन हुन्‌ कटनीको संसारका खेतहरू हामी हौँ प्रभुका खेतका खेताला वचन घोषणा गर्ने ।</a:t>
            </a: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hi-IN" sz="4800" b="1" dirty="0"/>
              <a:t>यह्वेझैँ छैन ईश्वर ....... </a:t>
            </a:r>
            <a:endParaRPr lang="en-US" sz="4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087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</Words>
  <Application>Microsoft Macintosh PowerPoint</Application>
  <PresentationFormat>Widescreen</PresentationFormat>
  <Paragraphs>10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2021-09-03T18:48:50Z</dcterms:created>
  <dcterms:modified xsi:type="dcterms:W3CDTF">2021-11-14T03:15:09Z</dcterms:modified>
</cp:coreProperties>
</file>