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97" r:id="rId2"/>
    <p:sldId id="298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842"/>
    <p:restoredTop sz="95755"/>
  </p:normalViewPr>
  <p:slideViewPr>
    <p:cSldViewPr snapToGrid="0" snapToObjects="1">
      <p:cViewPr varScale="1">
        <p:scale>
          <a:sx n="55" d="100"/>
          <a:sy n="55" d="100"/>
        </p:scale>
        <p:origin x="208" y="13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D97D5B-2A2C-6B4E-8B45-99EBD535DE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AF8808E-CC3F-9040-8F3A-BB6D09211E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EAA595-6644-6749-8F28-A69830267A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A5126-A3C6-BD49-B8AB-66FB05A616F8}" type="datetimeFigureOut">
              <a:rPr lang="en-US" smtClean="0"/>
              <a:t>9/11/21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C38B74-4B5C-0243-8EF3-9725F76E2F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181199-1A76-F341-BB1C-2A7203E020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F5F2F-B936-1F47-AF9D-4AB34EAA83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44366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65A609-55C4-614C-9C01-878A3FD4CA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DB5321-D2BB-864A-8439-F99262E0BB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6E3A2E-CC36-D843-B0C9-DF7AE3BDE4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A5126-A3C6-BD49-B8AB-66FB05A616F8}" type="datetimeFigureOut">
              <a:rPr lang="en-US" smtClean="0"/>
              <a:t>9/11/21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18A424-EA42-C440-8592-A49CD40D78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A8C9ED-2E6E-3840-84A1-F9D66C070B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F5F2F-B936-1F47-AF9D-4AB34EAA83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8271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8D31B6-9E93-A848-871A-158A61A622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E712F0-6702-C545-A254-9F1B479AE1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9466D8-E2AA-224F-9448-81366CFE49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A5126-A3C6-BD49-B8AB-66FB05A616F8}" type="datetimeFigureOut">
              <a:rPr lang="en-US" smtClean="0"/>
              <a:t>9/11/21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492D2F-609E-0846-B857-A5B9F41B07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28CFCC-E1ED-D245-8954-45F4ABA2FB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F5F2F-B936-1F47-AF9D-4AB34EAA83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1890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3841C5-71ED-8748-AA3E-4D2AC6707E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82FA9E-E66B-7A42-BE7E-31F7FEE0781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E88DB0-4CCB-3047-AD73-422F2542EB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60D545-C091-8D49-9CB9-415F0C953A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A5126-A3C6-BD49-B8AB-66FB05A616F8}" type="datetimeFigureOut">
              <a:rPr lang="en-US" smtClean="0"/>
              <a:t>9/11/21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94FC46B-BC8D-0343-AFAA-106752A0A9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7A789D-3476-794B-B0EF-C520CFE5AA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F5F2F-B936-1F47-AF9D-4AB34EAA83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94392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EF614B-6ABF-EB4B-8687-718249F48C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732393-5882-5C49-8E00-C744819AB2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6B4A83E-79DF-B34F-9B26-38677DDD2B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1F5014-4D9C-AE4D-99E0-452E3116D4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17C11D8-B10B-1448-B934-400CF5AD1AF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3A9C290-13FE-854D-A8B4-D2B6EDA364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A5126-A3C6-BD49-B8AB-66FB05A616F8}" type="datetimeFigureOut">
              <a:rPr lang="en-US" smtClean="0"/>
              <a:t>9/11/21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ADAE66B-32D0-2F4B-9F02-659CD3DE0C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631B7DF-2BAB-9E48-9A06-E149891FE3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F5F2F-B936-1F47-AF9D-4AB34EAA83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1619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93F1A0-906E-AA4C-ACE2-1C89C50BB9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36F149B-7143-9749-B13E-8E20631E43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A5126-A3C6-BD49-B8AB-66FB05A616F8}" type="datetimeFigureOut">
              <a:rPr lang="en-US" smtClean="0"/>
              <a:t>9/11/21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0E8761E-3D3B-2A40-82B5-B07DAE2E64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3930B8B-AB02-A74B-A27A-A890B39843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F5F2F-B936-1F47-AF9D-4AB34EAA83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16922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91BFAB0-817F-FC46-9730-33660F8198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A5126-A3C6-BD49-B8AB-66FB05A616F8}" type="datetimeFigureOut">
              <a:rPr lang="en-US" smtClean="0"/>
              <a:t>9/11/21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6C3171A-6DB5-AC4E-8468-37E4FEDDA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913BFE-E075-1247-8A8E-9DDC2D3ED3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F5F2F-B936-1F47-AF9D-4AB34EAA83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54000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421BEE-ADBB-D343-A958-7B66F5DC13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E0B67D-3D40-FC49-95B8-7E236ADDDC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9D2F70-B50E-F44F-8E5D-EA9EA78C99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038E4CC-D2A6-AF47-8663-5A5A75997D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A5126-A3C6-BD49-B8AB-66FB05A616F8}" type="datetimeFigureOut">
              <a:rPr lang="en-US" smtClean="0"/>
              <a:t>9/11/21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A0EAB2A-A0EB-634B-A418-01A2A0B06D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9EC5DDE-11A6-7D43-A931-2DB513D487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F5F2F-B936-1F47-AF9D-4AB34EAA83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23933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44EF02-A358-7B42-BC31-D1E3F477C8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DF9EEE5-E05C-ED4B-A01F-767ADEF023F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EA1E52-363E-6243-B2AF-80BC91F46E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FCE3E2-2A33-8748-AC45-7F14AC0A60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A5126-A3C6-BD49-B8AB-66FB05A616F8}" type="datetimeFigureOut">
              <a:rPr lang="en-US" smtClean="0"/>
              <a:t>9/11/21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936533-1560-0545-A5BD-A1184F07A3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3C2571-C61A-164C-8766-0BC7A4D29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F5F2F-B936-1F47-AF9D-4AB34EAA83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2060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4A496A-AD04-0F48-BD75-180A1F900A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800350F-5292-E449-961C-03D367541D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B16D17-EBE0-3743-963A-010399B201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A5126-A3C6-BD49-B8AB-66FB05A616F8}" type="datetimeFigureOut">
              <a:rPr lang="en-US" smtClean="0"/>
              <a:t>9/11/21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A71932-E1A8-0243-B830-8E60E8042C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C26736-6873-9945-B73E-FB20FDC27F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F5F2F-B936-1F47-AF9D-4AB34EAA83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95270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74D023D-3059-B746-997B-80502E256C2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432A1E-CDAD-6443-B8A0-60F31BA371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EA3DD8-A523-7F43-8484-AFEA1891D1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A5126-A3C6-BD49-B8AB-66FB05A616F8}" type="datetimeFigureOut">
              <a:rPr lang="en-US" smtClean="0"/>
              <a:t>9/11/21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5AD830-55C5-094D-A985-988C24C07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21815E-A027-D149-AB0A-A601DCB4CD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F5F2F-B936-1F47-AF9D-4AB34EAA83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72196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6A251FC-4A47-454E-8F31-91BFB00ABD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4972D9-60DF-954F-8323-353925CC06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2D5DD7-D8B7-6D4D-8D51-F8C71AC062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0A5126-A3C6-BD49-B8AB-66FB05A616F8}" type="datetimeFigureOut">
              <a:rPr lang="en-US" smtClean="0"/>
              <a:t>9/11/21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2A911F-1B9A-444F-8C5D-11758265CF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27E487-BDA6-E24E-AF00-2898B6543F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5F5F2F-B936-1F47-AF9D-4AB34EAA83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862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D72644F3-1411-5044-A7EB-1F56E64AA4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76759" y="0"/>
            <a:ext cx="11918946" cy="7114955"/>
          </a:xfrm>
        </p:spPr>
        <p:txBody>
          <a:bodyPr>
            <a:no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hi-IN" sz="4000" b="1" dirty="0"/>
              <a:t>येशू धन्यवाद मैले पुज्नुपर्दैन न आकाश, </a:t>
            </a:r>
            <a:endParaRPr lang="en-US" sz="4000" b="1" dirty="0"/>
          </a:p>
          <a:p>
            <a:pPr marL="0" indent="0" algn="ctr">
              <a:lnSpc>
                <a:spcPct val="150000"/>
              </a:lnSpc>
              <a:buNone/>
            </a:pPr>
            <a:r>
              <a:rPr lang="hi-IN" sz="4000" b="1" dirty="0"/>
              <a:t>न पृथ्वीका आकृतिहरू तिमीले चिनाइदियौ साँचो परमेश्वरलाई येशू धन्यवाद । </a:t>
            </a:r>
            <a:endParaRPr lang="en-US" sz="4000" b="1" dirty="0"/>
          </a:p>
          <a:p>
            <a:pPr marL="514350" indent="-514350" algn="ctr">
              <a:lnSpc>
                <a:spcPct val="150000"/>
              </a:lnSpc>
              <a:buAutoNum type="hindiNumPeriod"/>
            </a:pPr>
            <a:r>
              <a:rPr lang="hi-IN" sz="4000" b="1" dirty="0"/>
              <a:t>पहाड़, नदी, जङ्गल र बादल तिम्रै सृष्टि हो (२) </a:t>
            </a:r>
            <a:endParaRPr lang="en-US" sz="4000" b="1" dirty="0"/>
          </a:p>
          <a:p>
            <a:pPr marL="0" indent="0" algn="ctr">
              <a:lnSpc>
                <a:spcPct val="150000"/>
              </a:lnSpc>
              <a:buNone/>
            </a:pPr>
            <a:r>
              <a:rPr lang="hi-IN" sz="4000" b="1" dirty="0"/>
              <a:t>कसरी पुजूँ मैले तिम्रा हातका रचनाहरू ? </a:t>
            </a:r>
            <a:endParaRPr lang="en-US" sz="4000" b="1" dirty="0"/>
          </a:p>
          <a:p>
            <a:pPr marL="0" indent="0" algn="ctr">
              <a:lnSpc>
                <a:spcPct val="150000"/>
              </a:lnSpc>
              <a:buNone/>
            </a:pPr>
            <a:r>
              <a:rPr lang="hi-IN" sz="4000" b="1" dirty="0"/>
              <a:t>तिमीले बताइदियौ आदि-अन्त तिमी नै हौ ।</a:t>
            </a:r>
            <a:endParaRPr lang="en-U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9072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0B52CC-A567-534B-9913-2C8900135C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1262" y="1239971"/>
            <a:ext cx="11918946" cy="6569515"/>
          </a:xfrm>
        </p:spPr>
        <p:txBody>
          <a:bodyPr>
            <a:no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hi-IN" sz="4200" b="1" dirty="0"/>
              <a:t>२. तोडूँ कति मेरो जीवनलाई मुक्तिको खोजीमा (२) </a:t>
            </a:r>
            <a:endParaRPr lang="en-US" sz="4200" b="1" dirty="0"/>
          </a:p>
          <a:p>
            <a:pPr marL="0" indent="0" algn="ctr">
              <a:lnSpc>
                <a:spcPct val="150000"/>
              </a:lnSpc>
              <a:buNone/>
            </a:pPr>
            <a:r>
              <a:rPr lang="hi-IN" sz="4200" b="1" dirty="0"/>
              <a:t>पुण्य गरेँ भन्छु, </a:t>
            </a:r>
            <a:endParaRPr lang="en-US" sz="4200" b="1" dirty="0"/>
          </a:p>
          <a:p>
            <a:pPr marL="0" indent="0" algn="ctr">
              <a:lnSpc>
                <a:spcPct val="150000"/>
              </a:lnSpc>
              <a:buNone/>
            </a:pPr>
            <a:r>
              <a:rPr lang="hi-IN" sz="4200" b="1" dirty="0"/>
              <a:t>छैन शान्ति मेरो आत्मामा तिमीले देखाइदियौ बाटो, </a:t>
            </a:r>
            <a:endParaRPr lang="en-US" sz="4200" b="1" dirty="0"/>
          </a:p>
          <a:p>
            <a:pPr marL="0" indent="0" algn="ctr">
              <a:lnSpc>
                <a:spcPct val="150000"/>
              </a:lnSpc>
              <a:buNone/>
            </a:pPr>
            <a:r>
              <a:rPr lang="hi-IN" sz="4200" b="1" dirty="0"/>
              <a:t>सत्य र जीवन ।</a:t>
            </a:r>
            <a:endParaRPr lang="en-US" sz="4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72169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71</Words>
  <Application>Microsoft Macintosh PowerPoint</Application>
  <PresentationFormat>Widescreen</PresentationFormat>
  <Paragraphs>9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Bhuwan Basnet</dc:creator>
  <cp:lastModifiedBy>Bhuwan Basnet</cp:lastModifiedBy>
  <cp:revision>1</cp:revision>
  <dcterms:created xsi:type="dcterms:W3CDTF">2021-09-11T18:51:07Z</dcterms:created>
  <dcterms:modified xsi:type="dcterms:W3CDTF">2021-09-11T18:52:26Z</dcterms:modified>
</cp:coreProperties>
</file>