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15" r:id="rId2"/>
    <p:sldId id="36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41"/>
    <p:restoredTop sz="95775"/>
  </p:normalViewPr>
  <p:slideViewPr>
    <p:cSldViewPr snapToGrid="0" snapToObjects="1">
      <p:cViewPr varScale="1">
        <p:scale>
          <a:sx n="50" d="100"/>
          <a:sy n="50" d="100"/>
        </p:scale>
        <p:origin x="192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7CF922-46CC-004C-A3B3-9CA78465EB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56392-D8F5-E14D-ACB1-CF87AEA3A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5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9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69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204EF-FC55-D64E-8ACE-2FBC4D280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031F3-EAF4-AA4E-99EB-CAA88CCCD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6CAD2-33C0-0E43-828E-9FFD20D41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8255C-7B2E-F441-9624-FF127C1A5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7FB58-D177-1C48-8D7C-07F245206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9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2F3A6-DD4E-9B40-9F7C-8AE8D06D1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F948B-FADC-1D46-B66A-21D7EC112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8EE08-51D6-E34B-9AA5-9905F4C73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DFE91-8009-5743-B1AD-D6008E8CB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2E406-5E87-E541-9118-827399986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79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4AAF-537C-AA40-B67A-B44D3C6CF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F4E1B-C6AB-D24D-A4C7-7E6F3E42C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89E61-23A0-9043-9DDB-9BFCF980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367AF-5A1B-A045-96E0-C2FF297AB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580CE-E8F8-9243-8DD7-849769251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13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70D70-4B2D-4F4F-A8EC-A76F7F102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B9CF6-5164-C843-BF9D-22D1E96A3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2C169-E061-A74E-A523-FC2331443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617EA-1719-C542-8CF5-C88005B3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7E3FA0-16A1-284A-9359-2096CB9E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84A69-F4E2-9A40-852C-55660DB96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3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95A94-6FC9-434B-B0AE-4E1E6982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EFFDE6-B3E5-1340-B8E6-0FD88B181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EEEB5-BA88-E64A-8A30-B079EB160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B6F09C-F022-BD40-A8D1-206537CF20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BC88B5-4614-C04C-87F5-0DD6C4B630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2D6FA7-E0A9-574F-826C-24D682CEA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11D47D-56D5-B547-8EF2-A3C45772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DA6028-6DAC-D545-8EDE-78E26D827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12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20C3D-D205-1E47-9011-5E1B748DC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F7990B-5AB2-9242-AF4A-D75AE0642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9B65BE-2A51-4046-930F-C72162912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4AE139-0777-8A46-ABBA-A650B6A6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8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A571B5-4C07-DA4B-8B5F-1685D633C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3B92D4-4B48-FB49-B399-E51FFA4D5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8BE9E-2479-E94A-AF2D-4D3E8212A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0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A7289-148A-A143-B48A-152402A8A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69059-6496-594C-AEC9-C21A6F49D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4999C-4FF3-3E4D-844C-888F19E6A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18CD2-FE77-9A48-9DAE-EDF19D052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C5418-4958-A242-9328-93773FA1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9F728-E8D4-044E-B3E7-093405F0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315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0D60-258C-9C46-9F59-544C31EFA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D14B6-D92E-4A4C-ADFD-007F202EEC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C04E9-1186-1648-A702-51C3C1343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2DE28C-6415-8D4B-A9D5-CE273A63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95356-D5AB-D04E-B206-6474C96F4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B0204-EAAB-6649-8F5F-2E409CFD9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2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AA86-C368-CC42-9E80-1AA838D6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7D3F3-F68A-404F-B2D0-66CE04C0A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7812B-1215-364C-8614-010C404D9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D8C2E-5D9C-794C-99B6-ABB83CB3B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4AB9A-6C11-5945-97FB-B7CCF505D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1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4D0235-1AAA-0C4E-A166-0B9E0CD18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138BD4-C567-B547-9EE8-5C27E9CB4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5B672-44EC-6C43-8743-63A7EB921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3711F-0764-7D40-86E2-4AF53D6D1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A6E45-8D51-A443-9CDB-C1AA12A4B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2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064714-4182-5940-BBE0-C5CEDAF53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1DF0B-BB93-384F-83E2-1E0957F5C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F9EF0A-B12C-364B-901E-FF68C4B0FC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90486-2E6B-874D-9C35-5B0276BC37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A12FD-C9BE-C24B-AFB6-BA6FD1F395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F88F8-6E00-8A47-A071-CAD582086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4C9CE-EE4C-E940-BDAF-1E9955F77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2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37AAE97-FFCA-D949-B947-7D29BBBDE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0"/>
            <a:ext cx="11918950" cy="65690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3800" b="1" dirty="0"/>
              <a:t>को. लौ दाज्यू सुनन, लौ बहिनी सुनन, येशूको वचन </a:t>
            </a:r>
            <a:endParaRPr lang="en-US" sz="3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3800" b="1" dirty="0"/>
              <a:t>मनैमा गुनन, बुझिराख हृदयमा, चिनिराख येशूलाई (२)</a:t>
            </a:r>
            <a:endParaRPr lang="en-US" sz="3800" b="1" dirty="0"/>
          </a:p>
          <a:p>
            <a:pPr marL="514350" indent="-514350" algn="ctr">
              <a:lnSpc>
                <a:spcPct val="150000"/>
              </a:lnSpc>
              <a:buAutoNum type="hindiNumPeriod"/>
            </a:pPr>
            <a:r>
              <a:rPr lang="hi-IN" sz="3800" b="1" dirty="0"/>
              <a:t>कलवरी डाँड़ामा त्यो एउटै क्रूसैमा (२) </a:t>
            </a:r>
            <a:endParaRPr lang="en-US" sz="3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3800" b="1" dirty="0"/>
              <a:t>मुक्तिदाता येशूको त्यो शुद्ध रगतमा त्यो मुक्ति तिम्रैलागि हो। ओ (२)</a:t>
            </a:r>
            <a:endParaRPr lang="en-US" sz="3800" b="1" dirty="0"/>
          </a:p>
        </p:txBody>
      </p:sp>
    </p:spTree>
    <p:extLst>
      <p:ext uri="{BB962C8B-B14F-4D97-AF65-F5344CB8AC3E}">
        <p14:creationId xmlns:p14="http://schemas.microsoft.com/office/powerpoint/2010/main" val="812316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C2AD297-C4DF-114A-B0F0-455A13BD7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525" y="144462"/>
            <a:ext cx="11918950" cy="65690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5500" b="1" dirty="0"/>
              <a:t>२. जीवन हाम्रो छोटो छ है, लामो जीवन येशूमा (२)</a:t>
            </a:r>
            <a:endParaRPr lang="en-US" sz="55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5500" b="1" dirty="0"/>
              <a:t> बुझिराख आज नै, नत्र भोलि समय छैन</a:t>
            </a:r>
            <a:endParaRPr lang="en-US" sz="55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5500" b="1" dirty="0"/>
              <a:t> हाम्रो येशू आउनै लागेछन्‌ । ओ (२)</a:t>
            </a:r>
            <a:endParaRPr lang="en-US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33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Macintosh PowerPoint</Application>
  <PresentationFormat>Widescreen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2021-09-06T02:51:20Z</dcterms:created>
  <dcterms:modified xsi:type="dcterms:W3CDTF">2021-09-06T02:51:55Z</dcterms:modified>
</cp:coreProperties>
</file>