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8" r:id="rId2"/>
    <p:sldId id="31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09"/>
    <p:restoredTop sz="95755"/>
  </p:normalViewPr>
  <p:slideViewPr>
    <p:cSldViewPr snapToGrid="0" snapToObjects="1">
      <p:cViewPr varScale="1">
        <p:scale>
          <a:sx n="50" d="100"/>
          <a:sy n="50" d="100"/>
        </p:scale>
        <p:origin x="192" y="1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E220B-2A58-7040-AAB7-41E1551E4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71E5E8-640F-CB4C-959D-CCBCE144A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A8F71-9429-2548-BBA4-0777924B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4C102-5CDF-6646-97CC-A6D7FBE7B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6FCDD-E8FA-CE45-8A57-F84BC381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69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61D30-9C62-1A4B-B51A-AB0FED59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ED5E6-856E-6C46-B764-2EA3E33C6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A369E-BD4E-3247-96B3-69787CA7D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54B72-F82E-E146-B4BA-B0B2A5B0A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3D508-35DA-B745-AA1D-63B27ABD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3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03574-B0F7-904A-8E03-BEB5E76D4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A8BDA-6905-8440-B59D-BFC8EAB0E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DDC35-7E25-934E-AF6C-483DCA30B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13961-E56C-AC4C-B7BA-B7DFD3362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A9260-3D25-134B-9EE6-9165B98D0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49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F21A-C308-F24A-854D-4DD9C777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315D2-59BF-144E-9397-B95A00B590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A76B3-6C5B-BA43-BD45-8A11F30A37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BD725-7D07-E340-B878-ACA73FF26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93479-4BD6-374F-A22D-7DB103287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2AE6DE-5CE7-F444-8055-D34A56B6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05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09B83-8ADE-D241-A6B1-4B8BD0C9B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2B3488-D493-CE4C-B998-46C2A35B8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64E0C-D8CC-B747-8223-5C797592D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6DC81F-4141-E14D-953F-E9670DFEE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77635E-4030-054C-A435-094DA477CA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D00164-E145-7749-892B-E742DA463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B15C5F-4D64-E34A-A671-52A4CC57D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5DC5DE-D0EC-2D45-9F05-BAA51600D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5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020F7-FB1A-DF47-B80C-9B13AF733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4C4C66-C573-7B47-BD02-F29DEBDA5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EFA82B-6588-8B4D-96AB-840058F6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1C00-A3AF-C34A-8744-D53E39D65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3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BE46DB-8E28-464F-BEE5-B27361AFE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D54254-FC17-C94B-8A04-67975DFC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1B627-6484-6747-8CA3-BF34550F4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3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B4B0F-62EB-5142-A9CE-8FBFBBF45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3BF50-A87E-454A-8545-D0607C6AE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73888-C16D-514F-A160-CD8F20167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5165E-D843-EA40-AC25-A8FE81D5A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7E956-0449-754F-B9DA-B2E88D1E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8E0E7-C3E5-E14C-A758-F636EF493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19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24236-662D-6C4D-A37A-FC8D6BDA1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4A0EA-BC54-A74C-A04D-4AFA4B7FC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D7531-2892-E94A-864C-8FD1273B5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3729B-7818-544D-ADEE-42D6C6760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88611E-A7FA-7141-A96F-8953E56E8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FF170-7955-B547-A79F-D43F26FB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60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AF93E-E0D9-7A4D-8866-7431FB39E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3DB01-22DB-0D4F-BAE8-5B88547CC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F9882-42D8-894D-A56C-A79D32963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8CA9B-56D2-E749-9FBA-8805B632B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D4369-F171-784F-8455-72AFA70ED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8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6DBB05-49F0-8F4B-B59B-C51B91C3A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F907E-1E00-8241-98B6-839DE94B8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30070-A8CD-D648-83AB-0E8522B21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D093C-DFEA-BD44-9AAC-05F3854DF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D7FFC-B9CB-D649-9559-1E3C0F56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03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7D3C1E-665F-1142-A890-F0EB57C84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145B8-5EEF-3A48-B4A9-D8FF5B956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443EC-5BCD-1446-8B10-23D818A4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1166-C0FF-E940-B921-19B99B779F65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BC221-C215-5A4E-9ED3-CACC8F9C6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C624B-95F5-0748-A2EE-98DC1A09DB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F2B59-E917-7143-9A67-773E31F2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0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86056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को. वन-पाखा गुञ्जाइदेऊ है मुक्तिको एउटा गीतले सत्यको सन्देश भनिदेऊ गीतको भाकाले (२)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 १. पापको श्राप मेट्नलाई येशूजी आउनुभो’ मान्छेलाई नयाँ रूप दिन रगत बहाउनुभयो (२)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स्वर्गको ढोका खोलेछ उनैको कृपाले माया गरेर पापीहरूलाई उनैले बचाए, बताइदेऊ सबैलाई, बुझाइदेऊ सबैलाई, सम्झाइदेऊ सबैलाई ।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216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668023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400" b="1" dirty="0"/>
              <a:t>२. हारको जीवन छैन यहाँ अन्धेरी जगत्‌मा बेमोल छैन मान्छे सब धरतीको आँगनमा (२) </a:t>
            </a:r>
            <a:endParaRPr lang="en-US" sz="44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400" b="1" dirty="0"/>
              <a:t>खोज्नेहरूलाई जीवन छ कलवरी पाखामा के नै पो थियो, मान्छेको मोल आफ्नै आँखामा बताइदेऊ सबैलाई, बुझाइदेऊ सबैलाई, सम्झाइदेऊ सबैलाई ।</a:t>
            </a:r>
            <a:endParaRPr lang="en-US" sz="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657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</Words>
  <Application>Microsoft Macintosh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2021-09-02T02:37:23Z</dcterms:created>
  <dcterms:modified xsi:type="dcterms:W3CDTF">2021-11-14T03:24:33Z</dcterms:modified>
</cp:coreProperties>
</file>