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05" r:id="rId2"/>
    <p:sldId id="306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5755"/>
  </p:normalViewPr>
  <p:slideViewPr>
    <p:cSldViewPr snapToGrid="0" snapToObjects="1">
      <p:cViewPr varScale="1">
        <p:scale>
          <a:sx n="90" d="100"/>
          <a:sy n="90" d="100"/>
        </p:scale>
        <p:origin x="232" y="9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18AE3-28E9-F44A-9AFB-26120D3755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68BF2E-5DFA-0240-AAF4-B30EA11B26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C81466-3681-1F44-99C4-0EED89E423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2BB6B-84E0-F94D-AF00-5688B5A500A7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062168-D030-A145-B505-9453CDA68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70482A-A428-A34F-9ABA-1F30C47D2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301EE-5950-5A49-A547-718DCF1E49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9335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F829B1-0E47-4E45-9E66-DFACA3187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2CC0B5-2B7A-834D-BA3B-AD67DCC507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8613F3-F6C8-AE4C-A7C7-7CED43B59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2BB6B-84E0-F94D-AF00-5688B5A500A7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64D6C6-ADED-F64B-A725-6A740A883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2C6085-0824-9E47-A018-82A9EC98D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301EE-5950-5A49-A547-718DCF1E49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7996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2BA24-F1C8-7445-BAB3-08D48D7F1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9936B1-AA40-5940-BE19-A22EBF8539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D18F8D-AE9C-BF44-8CFB-8F25B4854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2BB6B-84E0-F94D-AF00-5688B5A500A7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F116E5-DE97-9740-A57E-C63E584D8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8CF05E-ADED-D34A-BDF6-72E846FF6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301EE-5950-5A49-A547-718DCF1E49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349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DC2E6-E60F-3242-AD23-B6E9F0545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04FBE5-9851-5B4F-A9D4-E45112CA7A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A251D3-A294-4948-9476-DFB8033823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E10B94-939B-1B4C-9BD0-A9531B92E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2BB6B-84E0-F94D-AF00-5688B5A500A7}" type="datetimeFigureOut">
              <a:rPr lang="en-US" smtClean="0"/>
              <a:t>9/11/21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3AC61B-7662-AC4D-8EFA-8EA0FFEE5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872F00-6075-B44D-B2A9-0B945DA6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301EE-5950-5A49-A547-718DCF1E49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328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D066F-9A66-304F-9947-1BD612662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433E03-6BCF-7443-99D7-CE841C8E7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DD4BB9-8B31-4C48-9406-15317B2C33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F7B7A7-252F-FF42-A46B-A0A2124922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3D2945-EC67-C348-99F1-22CED4A720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30357C1-8417-8C49-97BC-B2D2286A5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2BB6B-84E0-F94D-AF00-5688B5A500A7}" type="datetimeFigureOut">
              <a:rPr lang="en-US" smtClean="0"/>
              <a:t>9/11/21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224F526-6FA7-0C45-964D-5C220ACAC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D3B1FE-CB20-4A4A-B2AC-6D65BB2BB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301EE-5950-5A49-A547-718DCF1E49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062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9DC8F4-C133-654B-88D7-B58067E0A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1D2220D-FAF9-F54F-9D14-AD3CA8FBA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2BB6B-84E0-F94D-AF00-5688B5A500A7}" type="datetimeFigureOut">
              <a:rPr lang="en-US" smtClean="0"/>
              <a:t>9/11/21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631C6E-933A-7748-B545-A54641ADF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F81881-30F0-BF42-A455-702484CD6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301EE-5950-5A49-A547-718DCF1E49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202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048C590-862F-AE41-BFC4-FE569BAE7F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2BB6B-84E0-F94D-AF00-5688B5A500A7}" type="datetimeFigureOut">
              <a:rPr lang="en-US" smtClean="0"/>
              <a:t>9/11/21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80910E-250D-EA44-97EC-D51E8A03B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663D9F-5CC2-C249-9A0A-4FF8E5208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301EE-5950-5A49-A547-718DCF1E49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756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CD8C7-DBC1-D04B-9967-AE9ACEA94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69F8E9-3546-AA48-B19F-CF23B275A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6BB625-E4C9-A049-9CAC-0DFBA4B80B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175B5B-E279-184A-8833-0961FD1DF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2BB6B-84E0-F94D-AF00-5688B5A500A7}" type="datetimeFigureOut">
              <a:rPr lang="en-US" smtClean="0"/>
              <a:t>9/11/21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A0C68B-BD82-804F-A950-CDA486606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6FB5F3-985C-E244-A7AB-813AD449D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301EE-5950-5A49-A547-718DCF1E49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539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605BB-90CF-3B4C-9F5E-1E92B43981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4773DB-E965-0746-8A32-19259F6AC7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E4C5C9-E466-2F45-8452-4A5BA7E94C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F09ADA-BFFD-2346-AEDD-5D0A9761C2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2BB6B-84E0-F94D-AF00-5688B5A500A7}" type="datetimeFigureOut">
              <a:rPr lang="en-US" smtClean="0"/>
              <a:t>9/11/21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D69236-1C9E-274E-8E81-723117D95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F91EC1-4060-A145-9988-9680AF23B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301EE-5950-5A49-A547-718DCF1E49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4860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3F9B7-0339-5049-8109-3C68DE909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6131E4-15E7-BC47-A4C5-B9ABD7DCC6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52BB90-41BD-C94F-BDC5-BC2017C67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2BB6B-84E0-F94D-AF00-5688B5A500A7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0D193F-75A7-764D-AEF7-A06D01207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983354-284E-AE43-866B-244AB5391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301EE-5950-5A49-A547-718DCF1E49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411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5B81FCB-19BF-6B40-A9A7-05599CD23C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C3A7E9-16BF-384F-95CA-FE6461581F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AA4F9F-0DA4-FE40-AAF9-F6CE2CA7F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2BB6B-84E0-F94D-AF00-5688B5A500A7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382A2A-D1A4-FD4F-B373-CC6A31BEB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E71260-7439-2C47-8221-0676931C5A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301EE-5950-5A49-A547-718DCF1E49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46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DBF1A6-E563-F844-B5A9-97B8E9053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1DE84E-4C8B-6545-AFB7-340D44EEF6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924D81-B62F-0443-A374-E69899ED2B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72BB6B-84E0-F94D-AF00-5688B5A500A7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D98545-64C1-FC4A-8508-F62C5E6474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5DBFB6-CFAF-CD43-A75B-75EFEAC384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9301EE-5950-5A49-A547-718DCF1E49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045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11DD727-24D1-254B-8CDB-89B40C1DC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-1"/>
            <a:ext cx="12191999" cy="6131859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6600" dirty="0"/>
              <a:t>(</a:t>
            </a:r>
            <a:r>
              <a:rPr lang="hi-IN" sz="6600" dirty="0"/>
              <a:t>सत्रुको सिबिरमा गए र खोसे त्यस्ले जे लगेथीयो</a:t>
            </a:r>
            <a:r>
              <a:rPr lang="en-US" sz="6600" dirty="0"/>
              <a:t>)</a:t>
            </a:r>
            <a:r>
              <a:rPr lang="hi-IN" sz="6600" dirty="0"/>
              <a:t> </a:t>
            </a:r>
            <a:br>
              <a:rPr lang="en-US" sz="6600" dirty="0"/>
            </a:br>
            <a:r>
              <a:rPr lang="hi-IN" sz="6600" dirty="0"/>
              <a:t>खुटा मुनी खुटा मुनी खुटा मुनी सैतान खुटा मुनी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38770151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11DD727-24D1-254B-8CDB-89B40C1DC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4089147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6600" dirty="0"/>
              <a:t>(</a:t>
            </a:r>
            <a:r>
              <a:rPr lang="hi-IN" sz="6600" dirty="0"/>
              <a:t>तल तल तल सैतान तल तल</a:t>
            </a:r>
            <a:r>
              <a:rPr lang="en-US" sz="6600" dirty="0"/>
              <a:t>)</a:t>
            </a:r>
            <a:br>
              <a:rPr lang="en-US" sz="6600" dirty="0"/>
            </a:br>
            <a:r>
              <a:rPr lang="hi-IN" sz="6600" dirty="0"/>
              <a:t>माथि माथि माथि माथि यिशु </a:t>
            </a:r>
            <a:r>
              <a:rPr lang="en-US" sz="6600" dirty="0"/>
              <a:t>   </a:t>
            </a:r>
            <a:r>
              <a:rPr lang="hi-IN" sz="6600" dirty="0"/>
              <a:t>माथि माथि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224891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36</Words>
  <Application>Microsoft Macintosh PowerPoint</Application>
  <PresentationFormat>Widescreen</PresentationFormat>
  <Paragraphs>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(सत्रुको सिबिरमा गए र खोसे त्यस्ले जे लगेथीयो)  खुटा मुनी खुटा मुनी खुटा मुनी सैतान खुटा मुनी</vt:lpstr>
      <vt:lpstr>(तल तल तल सैतान तल तल) माथि माथि माथि माथि यिशु    माथि माथि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(सत्रुको सिबिरमा गए र खोसे त्यस्ले जे लगेथीयो)  खुटा मुनी खुटा मुनी खुटा मुनी सैतान खुटा मुनी</dc:title>
  <dc:creator>Bhuwan Basnet</dc:creator>
  <cp:lastModifiedBy>Bhuwan Basnet</cp:lastModifiedBy>
  <cp:revision>1</cp:revision>
  <dcterms:created xsi:type="dcterms:W3CDTF">2021-09-11T18:57:43Z</dcterms:created>
  <dcterms:modified xsi:type="dcterms:W3CDTF">2021-09-11T18:58:43Z</dcterms:modified>
</cp:coreProperties>
</file>