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315" r:id="rId2"/>
    <p:sldId id="36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5220"/>
    <p:restoredTop sz="95775"/>
  </p:normalViewPr>
  <p:slideViewPr>
    <p:cSldViewPr snapToGrid="0" snapToObjects="1">
      <p:cViewPr varScale="1">
        <p:scale>
          <a:sx n="38" d="100"/>
          <a:sy n="38" d="100"/>
        </p:scale>
        <p:origin x="208" y="1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BB924C-3D79-014F-9D06-9F8D149CC9BC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8F892-607D-DA4A-91A9-36EDEF21B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816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294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469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D945C-370F-3145-932E-A6AD84DD11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929605-A3F8-9C41-9C4A-03FAC39D67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FD2C1-5174-4945-8AEE-D5104D5C7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901C-7407-9E43-ADB8-B8824AB1E10F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00521-8021-B346-84BE-18A3DAE08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5492A-C181-C44D-875F-B4AD22C3D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4F0A-74AD-C747-8A19-A569DD316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964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8AB34-CE28-784B-9641-095EF516E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AD677-A683-CF41-ADD7-3BB5F8220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AFBB6-AEE2-EB4A-8BC6-C34A78451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901C-7407-9E43-ADB8-B8824AB1E10F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0E79F-53A6-0E40-8753-E72796359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F4D967-FA4C-7444-8F0D-ED44551BE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4F0A-74AD-C747-8A19-A569DD316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288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3D382-76E7-074C-BC5E-BED6F5F3B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C64D6F-7E03-6B40-9FC1-A917FF163F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85BCE5-E0AA-EE4B-86EC-74A1A5441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901C-7407-9E43-ADB8-B8824AB1E10F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35748-1F68-DD42-B875-CB706368C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39255-5A28-D343-8660-17862E012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4F0A-74AD-C747-8A19-A569DD316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64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F3800-6237-0E4D-84E8-5313F4EE1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50D4E-34A2-0B4C-B5EA-7D2D011F96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4BFA3A-C3A1-7041-8403-8C8FDEA631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560E4-F288-C744-AF34-BF0C0EFEF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901C-7407-9E43-ADB8-B8824AB1E10F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E5DF18-204B-DD4B-859B-F8149AD93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2D598B-E201-8544-AAAA-782532FC6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4F0A-74AD-C747-8A19-A569DD316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06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962AC-FFF0-4F48-9985-454AB12AD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5996C4-77D7-CB40-8B63-B904C2F3A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D8CC82-0461-684E-8DC4-357F901A4D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45E9C7-B8E4-4744-9E39-DB318120F8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06F6A9-08E4-6D47-9989-106FE0D575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C9671D-0104-D64B-BE12-8CB6860B0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901C-7407-9E43-ADB8-B8824AB1E10F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2DFB2A-EF0C-B54F-BD27-E3CC6C5A1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0A22AC-E851-1E4E-B353-D7B1F27C8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4F0A-74AD-C747-8A19-A569DD316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814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DF81B-3B5A-4D4A-AA4B-77B1514E9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A628A-8160-6348-B5FB-2F5262FFB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901C-7407-9E43-ADB8-B8824AB1E10F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214163-B2A3-D84A-AD9B-63D78D54C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98FFB9-9971-D64F-A6FE-1DBD5100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4F0A-74AD-C747-8A19-A569DD316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114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782CF4-40D9-4041-A664-508ED154A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901C-7407-9E43-ADB8-B8824AB1E10F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CF04B3-BBD5-B24B-9CAB-A46EAB21E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12F79-7A82-5249-BFBC-219717886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4F0A-74AD-C747-8A19-A569DD316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89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54EA1-CAA1-0140-9F79-B89130DAD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B56B9-69CD-4145-A731-CA8846A40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7E1981-E3B7-5D4B-A69C-BE510453F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1C3294-E55F-EF40-AA58-7D2923616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901C-7407-9E43-ADB8-B8824AB1E10F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508C6C-888F-8E45-8F5E-86B72DDA9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AB30D7-CB59-5B4C-90DD-B83FCA530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4F0A-74AD-C747-8A19-A569DD316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453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7E349-CCDA-A24B-BB39-D273B64A0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64A947-948A-7447-986E-F75B4B43AC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C049E7-65A0-4647-95AB-31B0408F2B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DEBAE9-FFCC-354E-A70D-4EF571251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901C-7407-9E43-ADB8-B8824AB1E10F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03CE22-A869-3A43-8D94-D1018ADD9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31F18B-CA46-A646-9D1B-364CEF060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4F0A-74AD-C747-8A19-A569DD316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36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4B130-C034-5049-91C8-C41FEDC8D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3F7EB9-608F-C84B-8E81-226A5F2852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C603A5-FAD7-7644-BFC3-04EB9A9D1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901C-7407-9E43-ADB8-B8824AB1E10F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66690-6C8F-3E48-801A-E6858B962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BCB735-DD26-3844-816E-A71320F19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4F0A-74AD-C747-8A19-A569DD316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377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3848E8-A96F-EE44-A102-017EA88DFC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31BF67-57B8-3941-A860-15D26DC2F6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DE5AAD-6F8B-F043-AEAC-8096840A5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901C-7407-9E43-ADB8-B8824AB1E10F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4EC5B-BE2E-7742-87C0-F51ECB13C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BFD1CA-15F1-F343-90CA-500536043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4F0A-74AD-C747-8A19-A569DD316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785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2F65B7-D051-2943-8520-793B961B4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17A733-AC96-BC43-95EB-208D5F3DE4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95BB2-7693-3C43-A5C6-7D52C8C255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2901C-7407-9E43-ADB8-B8824AB1E10F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DB3B0-376C-8C4C-B354-27D5619B63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AB29D5-E584-CB4B-AC60-EB1841D6C4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04F0A-74AD-C747-8A19-A569DD316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4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4" y="0"/>
            <a:ext cx="11918946" cy="6569515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3800" b="1" dirty="0"/>
              <a:t>को. सिंहासनमा विराजमान्‌ हुने परमेश्वरको प्रजा हामी (२) </a:t>
            </a:r>
            <a:endParaRPr lang="en-US" sz="38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आऊ उनलाई पुजौँ भक्तिसाथ कहिले छोड़्ने छनन्‌ हाम्रो हात (२) 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१. (उहाँको रगतले धोई पखालेको पवित्र जाति आदर, प्रशंसायोग्य परमेश्वरको पुजाहारी हामी) (२) सनातन देखि सनातनसम्म (२) आऊ उनलाई पुजौँ भक्तिसाथ कहिले छोड़्ने छनन्‌ हाम्रो हात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316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4" y="484910"/>
            <a:ext cx="11918946" cy="6569515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5000" b="1" dirty="0"/>
              <a:t>२. (झरी-घाम र छायाको सामना गरौँ हामी सबै नयँ भएको स्वदेशमा जाने छौँ हामी) (२) बादल पारिको उहाँको देशमा (२) </a:t>
            </a:r>
            <a:endParaRPr lang="en-US" sz="5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5000" b="1" dirty="0"/>
              <a:t>आऊ उनलाई पुजौँ भक्तिसाथ कहिले छोड़्ने छनन्‌ हाम्रो हात</a:t>
            </a:r>
            <a:endParaRPr lang="en-US" sz="5000" b="1" dirty="0"/>
          </a:p>
        </p:txBody>
      </p:sp>
    </p:spTree>
    <p:extLst>
      <p:ext uri="{BB962C8B-B14F-4D97-AF65-F5344CB8AC3E}">
        <p14:creationId xmlns:p14="http://schemas.microsoft.com/office/powerpoint/2010/main" val="384233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Macintosh PowerPoint</Application>
  <PresentationFormat>Widescreen</PresentationFormat>
  <Paragraphs>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2021-09-06T02:20:11Z</dcterms:created>
  <dcterms:modified xsi:type="dcterms:W3CDTF">2021-09-06T02:20:35Z</dcterms:modified>
</cp:coreProperties>
</file>