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80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2544"/>
    <p:restoredTop sz="95755"/>
  </p:normalViewPr>
  <p:slideViewPr>
    <p:cSldViewPr snapToGrid="0" snapToObjects="1">
      <p:cViewPr varScale="1">
        <p:scale>
          <a:sx n="96" d="100"/>
          <a:sy n="96" d="100"/>
        </p:scale>
        <p:origin x="192" y="4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64AEC-A3D2-3342-B9B3-61999909F1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ADE87E-4D83-A045-B7B7-9595A1B0BC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9FD303-FAFC-0A47-9D53-7D26745C0D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1AC5F-025A-684D-ACE6-E41A026ADB0E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03300E-D081-6E40-BA1B-ADE4CAD487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99075B-6944-4046-B11B-12DB9B341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46B5F-E4EC-8248-9C43-8BD892CFD5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5209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E6D93-66E6-9D4F-AB63-75E532C43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FF238E-8B98-974C-8A09-3F99DF11A5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192950-F3E5-6440-BE18-9EAA6EE7CF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1AC5F-025A-684D-ACE6-E41A026ADB0E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E38C3-0D02-3246-AE65-9CC7947DB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692E72-F6A7-084C-BFA2-91F2BDFB8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46B5F-E4EC-8248-9C43-8BD892CFD5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6574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8D48FC-49EC-3541-AE7A-3B0409701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9C9D3B-5AB8-2F47-B216-8DAEB7032C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57924F-B790-A447-91E1-13D32C7F3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1AC5F-025A-684D-ACE6-E41A026ADB0E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DD9A76-43F1-3846-901F-BB1460E28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2DE66D-0120-E848-810C-279C71CC74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46B5F-E4EC-8248-9C43-8BD892CFD5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464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710E6-DE8D-BA44-8618-02D34E561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EF3741-19C9-C348-8B41-7EF9BD6C56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3DA278-EFA8-BB41-83E5-3681422258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BA2470-0095-FE4D-8420-32687640E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1AC5F-025A-684D-ACE6-E41A026ADB0E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E74FCD-BEC1-A64C-9235-D8BBB48FF4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941CBD-53AE-1B4A-B498-DF2A1B5B2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46B5F-E4EC-8248-9C43-8BD892CFD5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578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85797-A0D2-1E4F-8705-6FF0DE780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D11FB8-F1FA-2640-AD8F-6ADE9EDD5E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BE80EC-E4E4-2B4D-94F3-6AFA51B796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2D52E8-2643-A844-88DB-57768E3CB84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D701D9-0AF5-3E45-B6A2-5563F351F2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848406E-790D-894B-A311-60C61806A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1AC5F-025A-684D-ACE6-E41A026ADB0E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8C99858-CDE5-034A-A086-EEBBF3EEE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49954C-EB09-F445-81AE-26689AF49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46B5F-E4EC-8248-9C43-8BD892CFD5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0390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E4FF3-0142-9E4A-8C36-3D6F4A7ED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FB0773-31A4-D54C-8DCC-D3430DC0C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1AC5F-025A-684D-ACE6-E41A026ADB0E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7760F9-980F-A242-9054-BC62105F6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87C8A3-B51B-0241-BA1A-F5CDD33892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46B5F-E4EC-8248-9C43-8BD892CFD5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001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95CB6B-B5CF-D54F-BA9F-9D3C38ED5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1AC5F-025A-684D-ACE6-E41A026ADB0E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557468-CC4E-D543-B5B4-281BF1A425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6E7F67-C70E-FD4E-B8EC-624D0404F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46B5F-E4EC-8248-9C43-8BD892CFD5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777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F97F5-417F-3244-ABA7-FCEBA010A6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1ACB02-C692-9649-AA36-7B21324E1D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C78473-4CFD-204B-B4A4-6D0C79AFE8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51EC94-FAB7-1740-B845-BD34B7E52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1AC5F-025A-684D-ACE6-E41A026ADB0E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7EE7A5-C06F-7449-AE95-4855B9B20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623130-CA86-DC42-B4B1-AE23D00E6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46B5F-E4EC-8248-9C43-8BD892CFD5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523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D5A2A4-EDBA-2F40-A887-34902D136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2BA5CA-CE15-A944-A8FB-740B8DB110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A1E81D-8246-6343-B469-0D7CF94188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C870B8-842E-1244-8EBE-EC9E8EDE8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1AC5F-025A-684D-ACE6-E41A026ADB0E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7777AA-F1AB-D241-827E-514FB05A5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C5A5C6-9FA3-6E46-A81D-32EE274A3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46B5F-E4EC-8248-9C43-8BD892CFD5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1360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47944B-060C-E540-BAA2-70C34E124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EF1401-75DC-A54B-A376-7858B88B55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1464A5-717A-FD48-A555-B04D14F42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1AC5F-025A-684D-ACE6-E41A026ADB0E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804534-ED11-C342-9DEE-49E8C31C3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77DC41-6F3B-A84D-9ACF-085802280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46B5F-E4EC-8248-9C43-8BD892CFD5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0591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B13261-4396-1642-9B1D-5F164A6E17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5078B4-090E-4A47-B7A3-C88E5E19C9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8CDA05-D221-9C4A-A700-142CDBA42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1AC5F-025A-684D-ACE6-E41A026ADB0E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8C4AD3-6E4A-0148-A958-14A3C6C2A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3C05EF-B0E9-7440-A592-FCB072CC94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46B5F-E4EC-8248-9C43-8BD892CFD5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591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5B56D86-C82C-1747-96CD-2470F8703B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4DD9DF-EDD5-5149-A610-E39615BD38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01BB0D-DEF2-A649-8C42-337E5AC4FD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21AC5F-025A-684D-ACE6-E41A026ADB0E}" type="datetimeFigureOut">
              <a:rPr lang="en-US" smtClean="0"/>
              <a:t>11/13/21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4691A0-3866-3F49-AF9E-E3B7DDE834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6A44F3-00B7-2C4E-A897-0AA3764C92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F46B5F-E4EC-8248-9C43-8BD892CFD5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086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utdoor object, star&#10;&#10;Description automatically generated">
            <a:extLst>
              <a:ext uri="{FF2B5EF4-FFF2-40B4-BE49-F238E27FC236}">
                <a16:creationId xmlns:a16="http://schemas.microsoft.com/office/drawing/2014/main" id="{000E22F7-C834-294C-BDE8-9FF6C3137C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0"/>
            <a:ext cx="12192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8A689EE-22CE-7C4C-918C-B8192132439F}"/>
              </a:ext>
            </a:extLst>
          </p:cNvPr>
          <p:cNvSpPr txBox="1"/>
          <p:nvPr/>
        </p:nvSpPr>
        <p:spPr>
          <a:xfrm>
            <a:off x="169334" y="-225674"/>
            <a:ext cx="12343855" cy="109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5000" b="1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A9630B3-E84A-7B4C-9D51-A7DB8E18F03A}"/>
              </a:ext>
            </a:extLst>
          </p:cNvPr>
          <p:cNvSpPr txBox="1">
            <a:spLocks/>
          </p:cNvSpPr>
          <p:nvPr/>
        </p:nvSpPr>
        <p:spPr>
          <a:xfrm>
            <a:off x="273054" y="0"/>
            <a:ext cx="11918946" cy="65695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hi-IN" sz="4400" b="1" dirty="0">
                <a:solidFill>
                  <a:schemeClr val="bg1"/>
                </a:solidFill>
              </a:rPr>
              <a:t>सूर्योदयदेखि सूर्यास्तसम्म प्रभुको प्रशंसा हुनुपर्छ (२) प्रशंसा गर उनका सबै सेवकहरू हो उनको नाउँको प्रशंसा, उनको नाउँ धन्यको होस्‌ अहिलेदेखि, सदासर्वदा ।</a:t>
            </a:r>
            <a:endParaRPr lang="en-US" sz="4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25242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</Words>
  <Application>Microsoft Macintosh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2</cp:revision>
  <dcterms:created xsi:type="dcterms:W3CDTF">2021-09-03T21:12:32Z</dcterms:created>
  <dcterms:modified xsi:type="dcterms:W3CDTF">2021-11-14T03:32:32Z</dcterms:modified>
</cp:coreProperties>
</file>