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45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867"/>
    <p:restoredTop sz="95775"/>
  </p:normalViewPr>
  <p:slideViewPr>
    <p:cSldViewPr snapToGrid="0" snapToObjects="1">
      <p:cViewPr varScale="1">
        <p:scale>
          <a:sx n="49" d="100"/>
          <a:sy n="49" d="100"/>
        </p:scale>
        <p:origin x="192" y="1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54DDD-E711-B645-ADFB-934161A5D160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2022E-62EE-5246-ACB8-573448295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57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50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8D131-B2D6-B447-92C2-969337585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82886-1272-E248-B3E0-A97582FC5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7CE4F-E8D6-4E44-99F8-7C6F47107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8FD9C-C076-3B49-AEEC-F79B2A153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24CAF-F527-8041-93FD-5E8E5B3C3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63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FF2CC-A371-A349-8C8B-A1287BCD8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69FA6-A820-B54A-80B2-727AF9AC1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BB750-24E6-FF42-8B2E-1C14C4F1B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49590-6889-FD4B-B2D6-751FAC783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BCE83-E55D-C941-9BB9-18FB928A3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0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97E4E-D224-1640-9D85-FA942120E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8CFD1-EF72-9D47-B2DC-7D1190D42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B3A2D-A3AA-BE4E-AE16-66833BDBB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E4AA0-43E6-EE47-903C-0949C002B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A8D58-0A85-4746-8D8D-0A5BDCCE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39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052F8-3336-E649-9E1B-C94537C20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25582-D7A4-8044-BCA9-314C161C8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FD93F1-D470-7B46-882A-673A2048B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01071-26D9-7841-8A80-EEA606870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F1A2A-4914-5949-894C-8AACCC11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6DF0B-60A0-5248-AC98-01F8A5553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35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2076-B91F-A845-BEE5-524D6A856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14ED8E-3F87-AB4B-87FB-CD101A2D6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FA99F-6B27-3E48-8AC8-E9EF1F688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3A304A-0256-1343-9483-A9C9C55F5D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C1935-6F74-D645-B922-BF9655F148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EA3D2-E4E4-6648-955A-442F25D77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AC613F-E124-1048-B79A-EDB32C2C3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8E6789-88ED-9C41-AC68-01B56406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9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898AE-240A-2F41-80A9-EE385477A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59881-FA33-A348-86F2-96D9BE077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E2EC6F-48FB-9848-B273-E2C4567A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951223-96C7-2149-98AF-C08D9C3BC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4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C5ABA6-0AC0-DA43-B108-6B175B6A6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13C2B2-4BF1-2D4C-A94C-D82D1B227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4ADE1-DB9B-8E40-9772-4CFC4A742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28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DA15-A1E2-7C4F-8DDC-7DEF28C0F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34765-745B-2443-A52A-429D0BF5D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320EE-4A79-4A49-80BB-144C3BFC8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4E7D7-5C2D-E849-A482-C114700AF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0CE30D-FE49-6A43-940C-4C674B909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4D091-9578-034C-A647-D243A8973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10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CB82-4EDF-4E4C-B633-6FA09B34B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5805AC-E5E1-354A-B530-5CBC7760E9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8FC2C-311D-7741-AF47-181B5497B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7875C-74D8-504D-8493-69A03F681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A1134-9870-484A-8C76-B0273087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C5E16-EB05-EB4D-94E7-D7D044043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19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F1237-E2E1-CC4C-9797-44B2D8235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8C0E3E-E3B6-F54D-8E6B-533439230D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E73BA-6F80-6E40-B254-D7F4F9A0E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20E36-0D84-C64E-A25E-291DD6C45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C8BA2-62A2-554A-A586-CED16E010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823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9DC9C0-47DA-BA46-ADA4-876CB47C56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62A22E-F7FE-0244-A678-21BC993E9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48648-5DBF-4949-8B0B-68F5B5BB0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FF68D-7FF1-A14C-A6F6-6A5C44429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3FA74-ED5B-EE46-B82F-5670DC75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2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A3653-4E69-6E44-ABB4-D885C6666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9A1638-8E09-904F-A814-4121C56F3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E00F8-5A60-7641-9E92-63F4CA5077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ADF2D-6E9C-ED47-8FF8-CA8EF6D40B28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A0549-7C4C-2949-9B84-B5A5B38BB0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1BCCE-E420-AB45-AC85-462FBF0A0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C92C7-7FCC-644C-BF60-7AAEE5598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8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9820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A17692-0FE9-4E83-9295-F08912DB7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76" y="34577"/>
            <a:ext cx="9940222" cy="5454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-4572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को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हल्लेलूयाह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स्तुति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-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महिमा सर्वदा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येशू प्रभुलाई दिन्छौँ 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</a:t>
            </a:r>
          </a:p>
          <a:p>
            <a:pPr marL="457200" marR="0" lvl="1" indent="-4572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हा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... 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हल्लेलूयाह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३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हा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... 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हल्लेलूयाह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३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</a:p>
          <a:p>
            <a:pPr marL="457200" marR="0" lvl="1" indent="-4572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१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क्रूसको बलिदानमा रगत बहाउनुभयो 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</a:p>
          <a:p>
            <a:pPr marL="457200" marR="0" lvl="1" indent="-4572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पापलाई हटाई शुद्ध गराई हामीलाई बहाउनुभयो 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</a:p>
          <a:p>
            <a:pPr marL="457200" marR="0" lvl="1" indent="-4572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उहाँको पुनरुत्थानमा अनन्त विजय लिई आउनुभो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’ 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</a:p>
          <a:p>
            <a:pPr marL="457200" marR="0" lvl="1" indent="-4572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आज तिमी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-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हामीलाई यही विजय दिनलाई येशूजी आउनुभयो 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  <a:endParaRPr kumimoji="0" lang="en-US" altLang="en-US" sz="3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Mangal" panose="02040503050203030202" pitchFamily="18" charset="0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685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Macintosh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 Unicode MS</vt:lpstr>
      <vt:lpstr>Arial</vt:lpstr>
      <vt:lpstr>Calibri</vt:lpstr>
      <vt:lpstr>Calibri Light</vt:lpstr>
      <vt:lpstr>Mangal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2021-09-05T03:19:32Z</dcterms:created>
  <dcterms:modified xsi:type="dcterms:W3CDTF">2021-09-05T03:19:59Z</dcterms:modified>
</cp:coreProperties>
</file>