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96" r:id="rId2"/>
    <p:sldId id="29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948"/>
    <p:restoredTop sz="95755"/>
  </p:normalViewPr>
  <p:slideViewPr>
    <p:cSldViewPr snapToGrid="0" snapToObjects="1">
      <p:cViewPr varScale="1">
        <p:scale>
          <a:sx n="108" d="100"/>
          <a:sy n="108" d="100"/>
        </p:scale>
        <p:origin x="200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DB002-CEC5-2F4D-BE58-7CF9B205FC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07E6D0-029E-D44E-8BE5-139AB41F39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4B6A71-A788-2946-9CD3-C64D95E16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E91D7-7844-0C41-A76F-AD3659EAE64D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DD94E0-0B42-BE4F-8DAD-B46A08D12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3C360A-B0A1-7140-B0E6-0D475733F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15D8A-3FB2-8948-B671-3CE90F85F5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229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5D434-684B-CA44-A447-66A492D63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7DE0E3-9668-B24D-A8AA-742A62E47C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7D6676-FFDD-5F4A-9490-B9EE728C5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E91D7-7844-0C41-A76F-AD3659EAE64D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A1DFEB-5233-B84E-BAC2-FC819B73E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090E19-EDBF-7748-8DD7-D3A828169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15D8A-3FB2-8948-B671-3CE90F85F5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579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41F6B-1F78-AD41-AF4E-B68D4FB56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BD8B0B-3EBB-664D-82D0-2DE267334D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2A9238-9BCF-294D-91DA-7A6D2A031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E91D7-7844-0C41-A76F-AD3659EAE64D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3E333C-022C-334F-BED9-32AD24AB3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94866F-092E-5D43-A8FE-B07EBAA36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15D8A-3FB2-8948-B671-3CE90F85F5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576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EF7C9-6B15-FE49-BE09-D007F9D6E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E8D43C-99BE-3B46-B231-22C1822419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0A3C2F-A99E-A347-A125-F643148218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C7524F-5C05-214E-8BB2-B4758CB24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E91D7-7844-0C41-A76F-AD3659EAE64D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FDD6C4-7EBF-724F-8CC6-48B2829B9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7806F4-7A55-044E-98A3-313B068E8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15D8A-3FB2-8948-B671-3CE90F85F5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100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239DB-5F7E-7F4A-88FF-37A8AA8EC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176072-C280-9644-8C1B-D262689F2A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8AA075-D5D2-1A46-8427-1B75E5AD5D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1CA3DF-0EAB-A747-B90F-DA780C5A97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156CFD-6A0E-6340-8EFA-DBFBFD144B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6978DB-14B9-C740-93DC-664B94D15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E91D7-7844-0C41-A76F-AD3659EAE64D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A21852-0C69-4040-91C3-76A9E18A4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A5D08F2-252E-6A42-8273-F3E10EB1F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15D8A-3FB2-8948-B671-3CE90F85F5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486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B5FC01-0F4A-424A-880A-1F5468F46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4255DE-087B-0344-A398-25FCC32B6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E91D7-7844-0C41-A76F-AD3659EAE64D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2676C4-230E-1447-88ED-34D11C7BB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B2A98B-5696-334C-8733-9EC49E052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15D8A-3FB2-8948-B671-3CE90F85F5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106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6E2F2B3-3A71-DD42-9637-A1A4F6D52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E91D7-7844-0C41-A76F-AD3659EAE64D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88370C-0962-BC4E-9D03-39FF48CFF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FF72FD-A372-FF40-A342-DC85631D2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15D8A-3FB2-8948-B671-3CE90F85F5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589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DAA3E-C02A-524B-8357-67F2EA0F3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DBB6B8-390C-B848-BCB6-2113DE72E9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888488-A4F6-CC46-83BA-77584B5DA8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650306-6A2A-D746-9CAE-D65DFE0C6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E91D7-7844-0C41-A76F-AD3659EAE64D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D316FA-14C0-C64B-B807-05A81CC02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8DD3F5-3252-9B41-AE70-55A8DA326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15D8A-3FB2-8948-B671-3CE90F85F5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164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A6C96-2D94-744A-BFC5-0F8186F60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878B12-2410-0541-A925-8A0CEB26A3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73EC50-DF69-FE46-9030-F5AE3181A6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3DB8AD-F4D7-9A4B-B547-B3F1AA57B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E91D7-7844-0C41-A76F-AD3659EAE64D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22EDC9-08EC-6041-84BE-5852CFEE7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6863A4-B5DF-4E44-89F4-36F2062A5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15D8A-3FB2-8948-B671-3CE90F85F5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193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7AD7A2-DF31-D342-9C90-327A87FC4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823973-6703-6445-9E1E-696831B31F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13E039-C30E-7646-AC07-37F5FC43C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E91D7-7844-0C41-A76F-AD3659EAE64D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6F32D-09D4-7449-8FA2-553C88867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AAD6DF-CA6C-9B43-860E-EDD161D8F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15D8A-3FB2-8948-B671-3CE90F85F5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421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C8B7055-C507-0F47-8C17-30E028E948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F89955-9645-5049-A289-53AE04F7A1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0DBB7B-2115-304F-A98E-6A7901E27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E91D7-7844-0C41-A76F-AD3659EAE64D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66F573-48B2-2748-92FC-45537C798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995C82-24DC-DA42-8011-6A1D9520C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515D8A-3FB2-8948-B671-3CE90F85F5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801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AFA4BC-33A2-6C47-AB9E-8237E12A0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CB6880-E99C-1645-AAFB-0A2E54B16C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03F729-1660-3F42-A2E0-3F697DA6CF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EE91D7-7844-0C41-A76F-AD3659EAE64D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BFA6DD-3AB0-5F42-B409-723F649C3F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D1532D-EA5A-6146-A40D-291EF2619A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515D8A-3FB2-8948-B671-3CE90F85F5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545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0B52CC-A567-534B-9913-2C8900135C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677751"/>
          </a:xfrm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hi-IN" sz="4200" b="1" dirty="0"/>
              <a:t>को. हे सारा पृथ्वीका मानिस हो, परमप्रभुको जयजयकार मनाऔँ आनन्दसाथ उनको सेवा गर, भजन गाएर उनको सामने आओ </a:t>
            </a:r>
            <a:endParaRPr lang="en-US" sz="4200" b="1" dirty="0">
              <a:cs typeface="Times New Roman" panose="02020603050405020304" pitchFamily="18" charset="0"/>
            </a:endParaRPr>
          </a:p>
          <a:p>
            <a:pPr marL="742950" indent="-742950">
              <a:lnSpc>
                <a:spcPct val="150000"/>
              </a:lnSpc>
              <a:buAutoNum type="hindiNumPeriod"/>
            </a:pPr>
            <a:r>
              <a:rPr lang="hi-IN" sz="3700" b="1" dirty="0"/>
              <a:t>परमप्रभु नै परमेश्वर हुन्‌, उहाँले हामीलाई बनाउनुभयो (२) </a:t>
            </a:r>
            <a:endParaRPr lang="en-US" sz="37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hi-IN" sz="4000" b="1" dirty="0"/>
              <a:t>हामी उहाँका प्रजा अनि उहाँका खर्कका भेड़ाहरू हौँ (२</a:t>
            </a:r>
            <a:r>
              <a:rPr lang="en-US" sz="4000" b="1" dirty="0"/>
              <a:t>)</a:t>
            </a:r>
            <a:endParaRPr lang="en-US" sz="4000" b="1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5643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72644F3-1411-5044-A7EB-1F56E64AA4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76760" y="0"/>
            <a:ext cx="12268759" cy="7114955"/>
          </a:xfrm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hi-IN" sz="4000" b="1" dirty="0"/>
              <a:t>धन्यवादसाथ र प्रशंसा गर्दै उहाँको ढोका र चोकभित्र पस(२) </a:t>
            </a:r>
            <a:endParaRPr lang="en-US" sz="40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hi-IN" sz="4000" b="1" dirty="0"/>
              <a:t>उहाँलाई धन्यवाद चढ़ाऔँ,उहाँको नाउँलाई धन्यको भन</a:t>
            </a:r>
            <a:r>
              <a:rPr lang="en-US" sz="4000" b="1" dirty="0"/>
              <a:t> </a:t>
            </a:r>
            <a:r>
              <a:rPr lang="hi-IN" sz="4000" b="1" dirty="0"/>
              <a:t>(२) </a:t>
            </a:r>
            <a:endParaRPr lang="en-US" sz="40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hi-IN" sz="4000" b="1" dirty="0"/>
              <a:t>३. परमप्रभु भलो हुनुहुन्छ, उहाँको कृपा सधैँभरि छ (२) अनि उहाँको सत्यता पुस्तौँसम्म स्थिर रहन्छ (२)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9072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88</Words>
  <Application>Microsoft Macintosh PowerPoint</Application>
  <PresentationFormat>Widescreen</PresentationFormat>
  <Paragraphs>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2</cp:revision>
  <dcterms:created xsi:type="dcterms:W3CDTF">2021-09-12T00:42:33Z</dcterms:created>
  <dcterms:modified xsi:type="dcterms:W3CDTF">2021-11-14T03:40:48Z</dcterms:modified>
</cp:coreProperties>
</file>