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15" r:id="rId2"/>
    <p:sldId id="36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777"/>
    <p:restoredTop sz="95775"/>
  </p:normalViewPr>
  <p:slideViewPr>
    <p:cSldViewPr snapToGrid="0" snapToObjects="1">
      <p:cViewPr varScale="1">
        <p:scale>
          <a:sx n="97" d="100"/>
          <a:sy n="97" d="100"/>
        </p:scale>
        <p:origin x="104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66488-F9DB-7F4A-8750-5835053F98E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39ABF-1D52-E949-9D35-6E37FEC5B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7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4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6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A93BE-C193-264B-8CCA-8CBFF41A4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88089-5EDF-0845-AF17-56DEFED30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9F71-ED34-5B49-9CBC-94E197D3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4E223-6ADB-3845-9415-53EFD426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AE23F-6ED9-164F-89ED-12E800C6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0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5109-FDFF-3A4C-9BA6-D3EC5A7B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5534-9DB5-8843-AAEB-A4B46472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B72EB-EF8B-F041-9DB2-3A9D2FF25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D55FD-5D96-8D40-962A-AFF88118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46E7F-9877-4540-B92C-2DECAE5E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4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A2C7-328D-3048-B7D4-1602C9B3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C0DCB-0101-6543-BA08-958E6D32F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1C186-B9E4-3740-AA9E-C14B718AF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37E9A-5C11-A842-876E-C742CF4F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EBC65-9FA8-4E46-84B2-3B4DAEDD1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9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C65F3-7A9B-8844-B11B-0371D057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19BE9-C1C9-C24A-9127-7F112908A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08C058-317A-AE4C-A10E-7FD10B8AA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7C604-13D5-2D44-A549-0ECFAC18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1EE9C-BEED-514A-99BB-B0650796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1617F-71C8-914E-9F57-D40D5C11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01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BA35-2D5E-7B49-969C-199D69F3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D6EE1-D697-7B4B-B4CA-47781254C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16BBC-31F1-3B42-92F0-943EEC961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653D40-1B27-FC47-A75C-ECBEA999B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694BC0-CE7B-DB42-85C7-E83B0BEA2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2AEB2D-B04C-3F46-A34D-0C91A78C8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5FCE64-7991-EE4B-B351-2BEA0B5F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1780D2-278C-3E4A-B409-55C14CE37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6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EB5F-3E1A-F74C-B483-E0B16121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D5148-603B-CE42-AFA1-B7795EFF1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AED6E-FACB-FD4B-B7DE-A14B57749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23DB7-C663-7B49-8515-7ED8AC1E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7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E97A5A-3B12-BB48-8ADD-04DA2D052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06F4E-CC0F-E949-9ABF-3D27E4C5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CA983-1BA0-714D-8750-41423F47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7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A69DE-0FEB-4E4B-A695-D9D5DCFB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063A2-F5E0-7443-A53F-9BAC9B96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5734-CD5F-A343-B9B1-350D0C7F3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3727D-0946-F541-9D00-9DE921A5B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C6CE0-0483-D342-BAAF-904483297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520DD7-35C5-E643-8951-E3039874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1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01BC-3894-4F44-B101-7BF7E297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B7A50-804C-0E48-B122-D325B5855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FCF72-EE28-9146-83FE-9FF27A5C2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2AE52-F681-144F-AA71-B114F36D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384ED-9CFF-664C-9418-50FF2FF0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B26CD-3541-9C46-A96B-DEF46794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7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7DC6-A24D-8741-A927-2C6231A7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D70BB-2CDB-9F49-88D6-1CB868FB1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B0CB0-6662-0146-AD36-78D8F8A21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E84FE-BB0E-144F-8D56-9F18B1B9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DA185-C635-D94E-A3D9-FD38104B0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9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D60CC-ED3F-D446-B0AB-28292CECF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F043F-330E-E24A-AE93-858A3EBD1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8EF0F-4457-344C-8C56-D6470B781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5FF8F-2212-C949-ABCB-DBCD4E91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F560F-0495-6F42-BFCA-4D4D9D6C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0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3D68C-5366-D34E-BEE5-BE5DF62AC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36E88-22BA-174D-9343-BA39F0576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14409-0615-FE4C-B992-BAC0B9407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E843-15CD-674C-879A-8C84147DBA9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8D4A2-C945-1046-AB98-6CA4C6856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D998A-DB1F-C845-974D-B5F7F1BBF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469A1-F29B-F04F-BE3B-1E45824B8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0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28CD50-8916-4C28-AEDB-EA38867DEA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0"/>
            <a:ext cx="12192000" cy="638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को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हेरन हेर सृष्टिको सुन्दरता यसलाई 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बनाउने प्रभुको महानता 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धनी र गरीब दुवै मिलेर भन्न सक्छन्‌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‘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प्रभु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धन्यवाद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</a:t>
            </a:r>
          </a:p>
          <a:p>
            <a:pPr marL="228600" marR="0" lvl="0" indent="-2286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hindiNumPeriod"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खेतका आलीहरू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अन्न र बालीहरू बादल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</a:p>
          <a:p>
            <a:pPr marL="228600" marR="0" lvl="0" indent="-2286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hindiNumPeriod"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वृष्टि र बतासहरु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चरा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-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चुरुङ्गी उड़्दै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माथि आकाश छुँदा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स्वर्ग नै पुगी दिन्छ मन मेरो ।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2316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अनौठा बातहरू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जीवजीवातहरू उज्याला दिन अनि रातहरू 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असंख्य जातिहरू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विभिन्न रीतहरू 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उदेकले भरिन्छ यो मन मेरो ।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३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गरन गर ईश्वरको प्रशंसा सम्पूर्ण 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हृदयले उपासना मान्छे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-</a:t>
            </a:r>
            <a:r>
              <a:rPr kumimoji="0" lang="hi-IN" altLang="en-US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मान्छेको सबै भिन्नता मेटियो हेर उनको आँगनमा।</a:t>
            </a: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84233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Macintosh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 Unicode MS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2021-09-06T02:40:44Z</dcterms:created>
  <dcterms:modified xsi:type="dcterms:W3CDTF">2021-11-14T03:44:28Z</dcterms:modified>
</cp:coreProperties>
</file>