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9" r:id="rId2"/>
    <p:sldId id="51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31"/>
    <p:restoredTop sz="95833"/>
  </p:normalViewPr>
  <p:slideViewPr>
    <p:cSldViewPr snapToGrid="0" snapToObjects="1">
      <p:cViewPr varScale="1">
        <p:scale>
          <a:sx n="61" d="100"/>
          <a:sy n="61" d="100"/>
        </p:scale>
        <p:origin x="216" y="1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790D2-4E61-CE84-E921-C540773A67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1F8E09-E844-F9EE-BAFA-4ABE9CA9C6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460F4-A841-F1D1-6DB3-8DECBD096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F9B8-B337-C445-BDD2-7AF908D66A2E}" type="datetimeFigureOut">
              <a:rPr lang="en-US" smtClean="0"/>
              <a:t>3/27/22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64545-BF3D-ED91-5D4B-7747A066A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BB3F7-80E1-8548-88EE-F401EF53C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5FA4-E2EE-CF46-BA39-797468828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80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BBCD0-B384-D9D2-DD57-0DE0DA4D3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1D4D5-D5DB-38F3-9FBE-61B5AC19F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34180-1282-CA59-52C7-72EC5980D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F9B8-B337-C445-BDD2-7AF908D66A2E}" type="datetimeFigureOut">
              <a:rPr lang="en-US" smtClean="0"/>
              <a:t>3/27/22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4C57D-06B4-7C18-5792-250514382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95345-7945-15D2-DF1B-B3898945D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5FA4-E2EE-CF46-BA39-797468828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369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2D7C-D694-DCBF-3319-FBC2A6268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934B6C-49A5-992D-5EB1-9DD3082E3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941BF-4137-51A7-8F4B-95A2AAAD7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F9B8-B337-C445-BDD2-7AF908D66A2E}" type="datetimeFigureOut">
              <a:rPr lang="en-US" smtClean="0"/>
              <a:t>3/27/22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BB569-82BD-40D5-81AE-693164C6C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917876-9D08-6548-E90C-A93FDA0F1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5FA4-E2EE-CF46-BA39-797468828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371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0DE6C-A2BC-6608-5ABA-5A69C2C3E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E2ECB-FCAF-C066-C809-F47981B731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39E1D9-B239-2971-CC2A-88C322075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BCE5CF-6FFA-9FD6-306E-6A9DF2B62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F9B8-B337-C445-BDD2-7AF908D66A2E}" type="datetimeFigureOut">
              <a:rPr lang="en-US" smtClean="0"/>
              <a:t>3/27/22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F7BC07-8ED6-7CCD-9861-F88403CF3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A230CB-8D73-49B4-5D6D-4005FC590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5FA4-E2EE-CF46-BA39-797468828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660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C0100-3897-89F5-3A5E-FAE94B0A8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BCDDB-B818-B2EE-177E-896E53FBC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719B83-8570-590B-6659-647CCE23C4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4D29EE-80F5-466C-548F-C9C05EB05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865F56-E91A-8DA4-C91B-A97A7C6294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C5DDA9-1444-3CFF-BAA6-B16669F5F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F9B8-B337-C445-BDD2-7AF908D66A2E}" type="datetimeFigureOut">
              <a:rPr lang="en-US" smtClean="0"/>
              <a:t>3/27/22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5668D6-8104-296A-4E4F-EEEAA358D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9E258C-03DE-89AE-DDA5-194739AA9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5FA4-E2EE-CF46-BA39-797468828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13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633F5-EE38-1D74-CA56-473D47F14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9C2F8F-F666-4103-5B98-DA4B51EDF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F9B8-B337-C445-BDD2-7AF908D66A2E}" type="datetimeFigureOut">
              <a:rPr lang="en-US" smtClean="0"/>
              <a:t>3/27/22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4BFB59-4F82-73DE-EE99-30D5CE0A6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920798-1225-B124-0356-92ED309DD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5FA4-E2EE-CF46-BA39-797468828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81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E2CB2D-4F51-53D1-25CA-9A33276E0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F9B8-B337-C445-BDD2-7AF908D66A2E}" type="datetimeFigureOut">
              <a:rPr lang="en-US" smtClean="0"/>
              <a:t>3/27/22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F2BE6B-1FEF-1082-BF6C-C2FACE4BA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87ECC-037F-336C-41A0-3F566D9D1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5FA4-E2EE-CF46-BA39-797468828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32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838BB-C22C-87DE-6811-AC4CBC6BC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51145-DADB-122F-ED99-A5F2D4F26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3BA5E-FB55-94BB-FD31-F92E00FDA2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6D459E-292C-1E08-C824-314953DD6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F9B8-B337-C445-BDD2-7AF908D66A2E}" type="datetimeFigureOut">
              <a:rPr lang="en-US" smtClean="0"/>
              <a:t>3/27/22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AA6AE5-0783-D792-252D-0D3B89681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BC2F12-29D7-DDB2-D200-0415BE0F1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5FA4-E2EE-CF46-BA39-797468828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57A14-38B9-BC4B-89FD-1A23B34F4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CB38DC-56CB-B427-87B1-FEDDE754F0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1ECFF-5F4F-45AC-41D2-E76A5654C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80E584-E821-4A3D-90B9-3E4CD3FCF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F9B8-B337-C445-BDD2-7AF908D66A2E}" type="datetimeFigureOut">
              <a:rPr lang="en-US" smtClean="0"/>
              <a:t>3/27/22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99608F-F10F-6B49-BAB8-0507DF8EE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002E37-32CA-7925-2236-087F98ABD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5FA4-E2EE-CF46-BA39-797468828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72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289E-ACA7-C08B-C1F6-C36FF2E1C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41D3C7-CC4D-9E6F-056F-22A9E4093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40DD6-B5D0-399F-9219-224E50E83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F9B8-B337-C445-BDD2-7AF908D66A2E}" type="datetimeFigureOut">
              <a:rPr lang="en-US" smtClean="0"/>
              <a:t>3/27/22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8618C-0A52-7EB0-7B5D-A1EC99178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0B18C-E4B1-E141-0084-18273A478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5FA4-E2EE-CF46-BA39-797468828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37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8D24E9-AB11-FFE6-518B-39AA7F15E9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2E2895-A70B-90EC-FBD1-F01237D41B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7A9C2-C3C9-417F-015A-E505F4C06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BF9B8-B337-C445-BDD2-7AF908D66A2E}" type="datetimeFigureOut">
              <a:rPr lang="en-US" smtClean="0"/>
              <a:t>3/27/22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2B5CC-C4E2-8960-28DD-D270CAE06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DF5597-5FC1-A81C-A5E9-7751ED82F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5FA4-E2EE-CF46-BA39-797468828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6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6EA3D5-7AE4-B6F4-CDB4-5AE7EFE19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96963-A672-50B5-8EA9-45732CF80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96F2C-F836-A58C-FDB7-136DC8CAD4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BF9B8-B337-C445-BDD2-7AF908D66A2E}" type="datetimeFigureOut">
              <a:rPr lang="en-US" smtClean="0"/>
              <a:t>3/27/22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F05D8-4477-7296-0546-52986BA9FF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E2E27-D97D-F39C-9DB0-69A8021AF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75FA4-E2EE-CF46-BA39-797468828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2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3A1F0-F696-1647-94D0-788F90932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अब म घट्द छु</a:t>
            </a:r>
            <a:r>
              <a:rPr lang="en-US" sz="4400" b="1" kern="100" dirty="0">
                <a:effectLst/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येशु तपाई बढनु होस् 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मेरो शिर झुकाउद छु</a:t>
            </a:r>
            <a:r>
              <a:rPr lang="en-US" sz="4400" b="1" kern="100" dirty="0">
                <a:effectLst/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येशु तपाई उचालिनु होस् )२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Avha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Ma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Ghatdachu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Yeshu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Tapai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Badnuhos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Mero Shir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Jhukauda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chu,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Yeshu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Tapai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Uchalinuhosh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)2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807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3A1F0-F696-1647-94D0-788F90932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दिन त केही छैन</a:t>
            </a:r>
            <a:r>
              <a:rPr lang="en-US" sz="4800" b="1" kern="100" dirty="0">
                <a:effectLst/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येशु मेरो मा</a:t>
            </a:r>
            <a:r>
              <a:rPr lang="en-US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दिन त यही सक्छु</a:t>
            </a:r>
            <a:r>
              <a:rPr lang="en-US" sz="4800" b="1" kern="100" dirty="0">
                <a:effectLst/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आराधना )२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kern="100" dirty="0">
                <a:effectLst/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{ ( </a:t>
            </a:r>
            <a:r>
              <a:rPr lang="ne-NP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आराधना )३</a:t>
            </a:r>
            <a:r>
              <a:rPr lang="en-US" sz="4800" b="1" kern="100" dirty="0">
                <a:effectLst/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येशु </a:t>
            </a:r>
            <a:r>
              <a:rPr lang="en-US" sz="4800" b="1" kern="100" dirty="0">
                <a:effectLst/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}</a:t>
            </a:r>
            <a:r>
              <a:rPr lang="ne-NP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२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 Dina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Tah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Khi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Chaina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Yeshu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Mero Ma 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Dina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Tah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Yehi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Sakchu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Aaradhana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)2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{ (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Aaradhana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)3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Yeshu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}2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193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91</Words>
  <Application>Microsoft Macintosh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Mangal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2022-03-27T12:37:39Z</dcterms:created>
  <dcterms:modified xsi:type="dcterms:W3CDTF">2022-03-27T12:39:04Z</dcterms:modified>
</cp:coreProperties>
</file>