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6" r:id="rId2"/>
    <p:sldId id="507" r:id="rId3"/>
    <p:sldId id="50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0"/>
    <p:restoredTop sz="95833"/>
  </p:normalViewPr>
  <p:slideViewPr>
    <p:cSldViewPr snapToGrid="0" snapToObjects="1">
      <p:cViewPr varScale="1">
        <p:scale>
          <a:sx n="62" d="100"/>
          <a:sy n="62" d="100"/>
        </p:scale>
        <p:origin x="208" y="1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5AE70-6BA6-1C13-F183-2259B18146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9BC687-54E3-A625-F1A4-924CB2CEB3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18E7F-4F1C-649F-847A-56D33ADE1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A3B9B-6172-B889-CACC-BEE584E80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A22F5-70E4-7241-E66E-C709A0A49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7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A952C-FB98-7AB8-409D-DA419EFF6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DBAE6-4CA8-6941-37DF-B35F7FFA7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71C47-47CE-F7EF-EA37-187EC1B3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1F0C7-C6AD-8704-7A95-0EFB8029A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C719D-CC5C-0503-2BA4-78046AEA2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1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84EA8-A303-F195-67EB-62D1CFA6D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1BC0A-0A5B-792B-6D39-653B461DB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1230D-18A1-B1C6-24A2-9DA06147D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B92AE-BA7E-DE71-5BAF-4743EDF16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7D1B1-04F6-84A5-E953-8CDA9E33E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9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56EBE-EF35-B012-A404-C262675CA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51EAE-B415-4D63-B3E4-A874733483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E21CE8-86BD-FA5A-4007-D0842B795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0A53B-5A99-EB80-EBB3-EAFFC6A78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E475EF-5FDC-8FA1-9F9F-92B2AACA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3A078-8797-0B94-EFB8-D01889C80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159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BAC46-2A45-6F0C-13D1-8EAB901E5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6DE21-7B22-61AB-69D2-C0F8FC719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25BBBC-FF7D-9838-198A-6FA449A9B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37C38E-AA55-9A7B-7015-04F652965F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848ED5-DF5D-0A95-84DE-F27CEEDEF1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6BEDB9-4E5E-B120-7F6B-89DF06EE6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1D38D8-A93B-B24A-C1B4-627F09BEF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D89D5A-F482-4555-241A-B55B6EC3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8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D7642-1595-E2E6-459B-DC0BB7D2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CA7DEE-D011-C36D-53BC-E1DF3D376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0570ED-A248-060D-8E99-A4CACD4B0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5AD59-31E2-FEAE-AD4B-167CCB845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67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21EBF6-9936-1490-967B-E7B3B96B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6F2FEE-4773-6520-D54E-A393E4C74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A5FE4-2A69-E96B-A218-CBC399C06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8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D27E9-E51D-9022-3BC2-320CE4D64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5906F-A971-D7D2-89C8-CFCC42078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E0AB0-15D2-408B-A523-A3266546F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465C36-5105-F48B-3263-CC9898B1B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EE55E-AA3E-35D4-9F81-275C78FE6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0B543-814E-DAAD-601E-E5DFCE1B0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9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0E3C1-991C-6F0A-6504-F37A99B3D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B3CFD5-2B87-6E20-8B98-DB35778A44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C5AE8-701A-2EB1-84C8-3809C7D0A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70D6E-F6E2-947A-8579-4BC5BE19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A78D2F-37D2-F7BF-7FBD-55BDA2B55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1663DC-BD43-D5EE-81C9-0C6A94E89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A9BA4-C5F5-149C-B6FE-2F0BC125C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B85E95-6158-80F7-FAED-8F7B898D7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CB178-FE51-1A4A-5B57-FF28AE800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C3427-92C4-3511-059F-1A9C99593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314B29-DFFD-D32C-101A-6969A4FCF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08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45BD14-E631-D41E-1805-1D7976BD15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CE77B-6AF5-506E-B887-819483371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4C2AE-EDEE-0C1E-1B05-9EC410A41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1940D-6A3C-7E3C-0FE8-D2D6C4B34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51F1D-D439-A1F2-8C1B-D537E4463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3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FECA5F-D322-B361-58C4-2A5D84D83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B5A1D-7E46-127D-B230-B92C77598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8AEBD-C12E-DDFB-9897-9F536B41DF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06958-09A7-E34D-8ADA-B00F4B398F55}" type="datetimeFigureOut">
              <a:rPr lang="en-US" smtClean="0"/>
              <a:t>3/27/22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42DF0-0FCC-6DAA-26BC-FBCAFFB426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67C61-B078-23B4-D863-11CD67C383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7CF79-6C3F-244F-AF2C-A9E30743C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8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3A1F0-F696-1647-94D0-788F90932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आशामा आन्नद गर्ने छु )२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दुःख हुन्छ कष्ट हुन्छ यो संसारमा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शान्ति र आन्नद मिल्छ ख्रिष्टको राज्यमा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हो हो हो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…..  </a:t>
            </a:r>
            <a:r>
              <a:rPr lang="ne-NP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ला ला ला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……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Dukhq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Huncha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Kasta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Huncha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Sanshar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Ma 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Santi Ra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Aanand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Milcha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Christ Ko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Rajjya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Ma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Ho—— Ho——Ho….  La——La——La……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3194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3A1F0-F696-1647-94D0-788F90932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/>
          </a:bodyPr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विश्वासको लडाइ लड्ने छु )२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खेदो हुन्छ निन्दा हुन्छ यो संसारमा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आशिष र इनाम मिल्छ ख्रिष्टको राज्यमा</a:t>
            </a:r>
            <a:endParaRPr lang="en-US" sz="4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Biswas Ko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Ladai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Ladney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Chu (2)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Khadho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Huncha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Ninda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Huncha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Sanshar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Ma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Aashis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Ra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Enam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Milcha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Christ Ko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Rajjya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Ma 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51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3A1F0-F696-1647-94D0-788F90932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विजयको गीत गाउने छु )२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शत्रु आउदा पर्खाल देख्दा यो संसारमा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शान्ति र विजय मिल्छ ख्रिष्टको राज्यमा</a:t>
            </a:r>
            <a:endParaRPr lang="en-US" sz="4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Bijay Ko Geeta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Gauney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Chu(2)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Sattru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Aauda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Parkhal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Dekda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Yo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Sanshar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Ma 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Santi Ra Bijay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Milcha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Christ Ko </a:t>
            </a:r>
            <a:r>
              <a:rPr lang="en-US" sz="4800" b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Rajjya</a:t>
            </a:r>
            <a:r>
              <a:rPr lang="en-US" sz="4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Ma </a:t>
            </a: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421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138</Words>
  <Application>Microsoft Macintosh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2022-03-27T12:35:40Z</dcterms:created>
  <dcterms:modified xsi:type="dcterms:W3CDTF">2022-03-27T12:37:29Z</dcterms:modified>
</cp:coreProperties>
</file>