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4" r:id="rId2"/>
    <p:sldId id="3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0"/>
    <p:restoredTop sz="95755"/>
  </p:normalViewPr>
  <p:slideViewPr>
    <p:cSldViewPr snapToGrid="0" snapToObjects="1">
      <p:cViewPr varScale="1">
        <p:scale>
          <a:sx n="51" d="100"/>
          <a:sy n="51" d="100"/>
        </p:scale>
        <p:origin x="20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34EB-EB35-257E-FF9C-13BDDF65F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57871-0C7F-1F59-A66B-AE92DB4E2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E3EC9-35DB-B890-23E8-E4D9608D9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80BF4-1AC1-57C7-BAB4-A3F95C21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42001-D00B-C70D-25EA-DBEA694F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F4A8C-E1F8-BAE4-CF5B-9EE66707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54AB5-5EF4-0D27-B960-52EA566B4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6E7BD-488F-5D5B-1EAC-AB38B3655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51900-6932-B6BE-1899-36E2973BE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FD146-42F4-E08D-8384-78D23D41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5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5A697-16CE-FEBC-59C3-D3DB3E32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E11EA-9F99-5044-AF16-52CAF99C1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00110-81ED-3D13-1106-EC714A36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8D07A-D4B1-FA6E-EDC3-DFCBD3733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A3733-30DF-9EA7-47AA-CBA0BEA9B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6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6A3E3-2756-FAA3-DE9D-5C9ABF7B3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843A6-1B5A-AE5A-1E64-DD97E85821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536F7-841A-E1EF-F9FF-E0094290F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BD2BE-9590-D6AD-8026-EDFC75B1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245CA-FAE4-356E-FB29-A68936B9E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716EE-763A-6337-EC8C-B928DBC6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2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5FE8-BB97-5693-BA37-F8428F17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8C78-733E-F2C9-9FF1-CC31B2D67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9C0290-6222-4573-0767-C8CE8EED7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5F8142-77E7-3695-FD4F-BB17C09AF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F06939-99ED-55D1-5B91-EF3CCEAD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2BF16-0BFB-0FBB-D3FB-8173ED30F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5388FB-73AD-0F2E-2944-05234E62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3177D-106F-D6EA-09AC-35F8C734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3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B71F-A4EF-CBA3-6966-4C6A9025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0D4F-5C28-4266-23A4-B4A6607B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46887-F013-5709-95AD-CAC255D9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DAFBF-EF5F-9CA4-216D-B4E6576FD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40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F401C-D2AD-7768-3FE6-3763E917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314341-8F37-C6F2-91F6-AA85EDE8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7F197-A7DA-441B-ADBB-73A2FE4E9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81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11B2-5580-0EAD-FE6B-2C4F16B6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2589-5F4E-72BC-C6BD-C3B35D1EB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DC30E-81AE-0DD5-E21D-056CD996C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1275-49FE-C2FF-B232-D2633C8B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B7A98-58B0-A9C0-7B9F-F2F6A46E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6C472-7893-7C7C-DC3B-B574AB2CD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8F779-932C-8B9B-3812-FDD102D33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0CA67-3479-2F5B-1874-05955F439D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70529-D1C1-CEBC-7D1E-B44E5405B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D8308-3017-91E5-C04A-8E59817FC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55E1A-F96B-24AC-5255-8AD05FCD8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0518F-D1E5-1EDC-EA95-E1E9BE9A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86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25F9-6F1C-2147-D96A-B33CEA883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8B60B-D81F-C333-A0D4-AF72FEA41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37780-6EEA-5E02-5B6C-E0050E47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3DD80-49EC-8227-8006-5C603051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8192C-6D7B-456A-829E-9AF3D72F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1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F95DD-9F57-2FA9-41E0-AD31AE120B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E6BDDC-5F99-46BD-BAE2-2A2420A35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46DB2-9E11-AFDD-D610-07410F191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22BE5-82E9-9DC2-04F4-F0EC7AA2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71AA7-5346-EFC6-B42F-A335F273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3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F50533-3C05-616A-2144-6BB6B888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6418C-8B74-FE93-8671-4305B6B10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54AD1-2366-E34D-ED67-C587753E3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F54E-2321-D44F-BA99-4B64DFF79A0A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CAB9D-D964-E105-E3C4-78DC249E9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E75F8-0454-3BDE-2AAC-B259C7349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A40EC-12A3-A34C-8105-D11BE2CD5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9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06824"/>
            <a:ext cx="12191435" cy="615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कमजोरले येशुको शक्ति पाएर</a:t>
            </a:r>
            <a:r>
              <a:rPr lang="en-US" sz="3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चीलझै आकाश छुन्छ बरीलै 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उनको एकै हेराईमा तोडि्न्छ जूवा दुःखको 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मेटिन्छ तुष्णा बरीलै</a:t>
            </a:r>
            <a:r>
              <a:rPr lang="en-US" sz="3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पाइन्छ चंगाई बरीलै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लै लै हो येशुको माया लै लै हो। 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Kamjorley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Shakti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Payera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Chil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Jhai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Askash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Chuncha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Barilai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Unko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Ekai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Heraiyema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Todincha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Juwa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Dhukako</a:t>
            </a:r>
            <a:endParaRPr lang="en-US" sz="3456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Maetincha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Trishna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Barilai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Pahincha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Changai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Barilai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Lai Lai Ho </a:t>
            </a:r>
            <a:r>
              <a:rPr lang="en-US" sz="3456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3456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Maya Lai Lai Ho </a:t>
            </a:r>
          </a:p>
        </p:txBody>
      </p:sp>
    </p:spTree>
    <p:extLst>
      <p:ext uri="{BB962C8B-B14F-4D97-AF65-F5344CB8AC3E}">
        <p14:creationId xmlns:p14="http://schemas.microsoft.com/office/powerpoint/2010/main" val="356943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06824"/>
            <a:ext cx="12191435" cy="677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4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यात्रा किन नहोस् उकालो</a:t>
            </a:r>
            <a:r>
              <a:rPr lang="en-US" sz="4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येशुको साथमा काटिन्छ</a:t>
            </a:r>
            <a:endParaRPr lang="en-US" sz="4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4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युद्ध छ यहाँ लड्नु नै</a:t>
            </a:r>
            <a:r>
              <a:rPr lang="en-US" sz="4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2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येशुमा विजय पाइन्छ</a:t>
            </a:r>
            <a:endParaRPr lang="en-US" sz="4200" b="1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</a:pPr>
            <a:r>
              <a:rPr lang="ne-NP" sz="4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 लै लै हो येशुको माया लै लै हो।</a:t>
            </a:r>
            <a:endParaRPr lang="en-US" sz="4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Yatra Kina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Nahos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Ukhalo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Sathma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Katincha</a:t>
            </a:r>
            <a:endParaRPr lang="en-US" sz="4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Udha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Cha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Yaha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Ladnunai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Yeshuma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Vijay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Pahincha</a:t>
            </a:r>
            <a:endParaRPr lang="en-US" sz="4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Lai Lai Ho </a:t>
            </a:r>
            <a:r>
              <a:rPr lang="en-US" sz="4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4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Maya Lai Lai Ho</a:t>
            </a:r>
            <a:endParaRPr lang="en-US" sz="4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2022-03-20T03:09:51Z</dcterms:created>
  <dcterms:modified xsi:type="dcterms:W3CDTF">2022-03-20T03:10:48Z</dcterms:modified>
</cp:coreProperties>
</file>