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2" r:id="rId2"/>
    <p:sldId id="35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63"/>
    <p:restoredTop sz="95755"/>
  </p:normalViewPr>
  <p:slideViewPr>
    <p:cSldViewPr snapToGrid="0" snapToObjects="1">
      <p:cViewPr varScale="1">
        <p:scale>
          <a:sx n="53" d="100"/>
          <a:sy n="53" d="100"/>
        </p:scale>
        <p:origin x="192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97DDF-1971-F806-7A8C-6E5C216ED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4679A-279A-A803-CA49-30140C8428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DE54F-8A26-C400-2978-EE99D0F8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E0354-998B-CC37-FA27-248FC2FD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98926-1056-31E1-B1F7-EAE7A0D21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F484D-6E08-5D39-ECAA-F5EBD242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9E676-6E57-B93B-C3C1-0F85DE39B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19C08-CB61-1B3F-3F87-1CE00D2F2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E5A9D-C844-8C23-6D93-6D76B7EF1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8CFF7-6A02-78B2-59A8-2E1B8349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1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FBD3E-AB18-DCFB-9EA5-92784F2E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23E65-5086-DE34-08F3-6E4659BB0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A67E6-0494-90B3-D8ED-6811B76C0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BB7DA-6887-FF54-23CB-46A1E5CA9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6D529-9F96-F656-4982-5E8735EB5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0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B4974-853D-0D16-98B1-D05BC3461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3B2DB-7565-D338-80BA-878592F06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59983-B450-7D7C-A16C-D1D9A20A9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42B3E-DD89-000F-AB27-1B4FD3A0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30EC7-3995-D7EB-66E1-5E0EE4636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C0A69-3DCF-971A-74A6-FA1DE1C5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7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82212-9B60-9957-ABF3-E56A2D6B8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CABA0-2A94-FD46-B1D4-344E5E39E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686E9-2D66-EDB0-8C85-666684A80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0816B-529A-4BB7-3773-B11D6E869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B4EE14-5113-5CCF-180F-DB29F5C6F5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C1FF15-0AC6-A8DF-B36A-1545A8C4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BD7303-EF31-E1F7-431D-993F073C7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C22359-BFB7-C854-6D33-3D9D355D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1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CE005-BC09-51B6-82AB-6EA8D912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3C736-0A0C-779E-4682-A7D1B704A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9CD32E-003C-0A12-4FAF-3652832B6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C75D84-2EA8-5055-186A-DF4AF1B9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4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3B409-7328-3838-2206-4850227C1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A0E098-8D52-C1AC-4822-E9FE1B9D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1119E-C740-AAC7-306D-7BD3908D8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9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A6B10-07A4-E23F-B46E-00E8A8B98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7407A-2B22-E81F-7ED4-D2EAD6B88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890AD-EB6A-038F-E9A9-6E87E7507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DDC04-49BE-8FF1-14E3-90C942D83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26C8D-F2B7-F3FB-7950-6AF406F7A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0B0D5-C33F-EE98-BE7F-3434E364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8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27F75-7330-A28C-7E68-114E1E97F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67760F-FB5C-0A5E-E13E-165B0549E3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75E11-A49E-618E-2D58-6F39B4049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ECCE7A-10CA-1287-E33E-F53128443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18AB9-86DD-4211-077C-BE67388C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78B9B-0323-ED5D-5A9D-942AC343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02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A37AA-6FA5-442E-A1B4-47ED19DB7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8140DA-29B2-0731-2FDF-985D02F71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A17F4-BBDE-DFCF-1F40-E55807E27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698EF-6218-8121-F689-077A916D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F0E05-10A1-D2F1-23AE-C241EE777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67B129-CD4F-355B-3CDF-D5529D0A82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7F773C-CEEC-529F-E49F-2CEC84E07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58A91-A0FE-78A8-434C-62E91B577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75268-79E7-D8F8-114D-A3DD145E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28CD1-298C-5ADF-A2CC-9B88998DD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1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A0196-EF0D-E59A-A979-DB39323BF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F8976-E1A6-91A2-16F4-775148A12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48444-C9DA-20A3-A0A3-6CC59CD0F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371F7-F134-384E-8D49-56EF8ECCEF97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09CA2-C86F-B9D8-1E7E-12088C372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C4BD2-9DE2-091E-327A-C1DB40B2A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7C234-CD54-0545-AD34-82A72193A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0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106824"/>
            <a:ext cx="12191435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ea typeface="Calibri" panose="020F0502020204030204" pitchFamily="34" charset="0"/>
                <a:cs typeface="Kohinoor Devanagari" panose="02000000000000000000" pitchFamily="2" charset="77"/>
              </a:rPr>
              <a:t>( मन मुटु मेरो साट्दै छु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माया पिरती लाउदैछु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)२</a:t>
            </a:r>
            <a:endParaRPr lang="en-US" sz="36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ea typeface="Calibri" panose="020F0502020204030204" pitchFamily="34" charset="0"/>
                <a:cs typeface="Kohinoor Devanagari" panose="02000000000000000000" pitchFamily="2" charset="77"/>
              </a:rPr>
              <a:t>( तपाई मेरो ढाल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तपाई मेरो बल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)२</a:t>
            </a:r>
            <a:endParaRPr lang="en-US" sz="36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(Mon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Mutu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Mero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Satdai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Chu, Maya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Pirati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Laudai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Chu)2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Tapai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Mero Dhal,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Tapai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Mero Bal)2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ea typeface="Calibri" panose="020F0502020204030204" pitchFamily="34" charset="0"/>
                <a:cs typeface="Kohinoor Devanagari" panose="02000000000000000000" pitchFamily="2" charset="77"/>
              </a:rPr>
              <a:t>( महिमाको बादल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आगोको पर्खाल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ne-NP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)२</a:t>
            </a:r>
            <a:endParaRPr lang="en-US" sz="36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ea typeface="Calibri" panose="020F0502020204030204" pitchFamily="34" charset="0"/>
                <a:cs typeface="Kohinoor Devanagari" panose="02000000000000000000" pitchFamily="2" charset="77"/>
              </a:rPr>
              <a:t>( येशु बनी छदैछ है मेरो यात्रामा )२</a:t>
            </a:r>
            <a:endParaRPr lang="en-US" sz="36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(Mahima Ko Badal,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Aago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Parkhal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)2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Bani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Chadai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Cha Hai , Mero Yatra Ma)2 </a:t>
            </a:r>
          </a:p>
        </p:txBody>
      </p:sp>
    </p:spTree>
    <p:extLst>
      <p:ext uri="{BB962C8B-B14F-4D97-AF65-F5344CB8AC3E}">
        <p14:creationId xmlns:p14="http://schemas.microsoft.com/office/powerpoint/2010/main" val="3473136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106824"/>
            <a:ext cx="12191435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 तपाईको मायाले मेरो डरै भगायो</a:t>
            </a:r>
            <a:r>
              <a:rPr lang="en-US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, </a:t>
            </a:r>
            <a:r>
              <a:rPr lang="ne-NP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तपाईको मायाले मेरो हद्रयलाई छोयो</a:t>
            </a:r>
            <a:r>
              <a:rPr lang="en-US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 </a:t>
            </a:r>
            <a:r>
              <a:rPr lang="ne-NP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)२</a:t>
            </a:r>
            <a:endParaRPr lang="en-US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( साईयो मैले लाएको छु नाता गासेर</a:t>
            </a:r>
            <a:r>
              <a:rPr lang="en-US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, </a:t>
            </a:r>
            <a:r>
              <a:rPr lang="ne-NP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हद्रय खोली गाँउदै छु मायालाई बुनेर</a:t>
            </a:r>
            <a:r>
              <a:rPr lang="en-US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 </a:t>
            </a:r>
            <a:r>
              <a:rPr lang="ne-NP" sz="36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+mj-cs"/>
              </a:rPr>
              <a:t>)२</a:t>
            </a:r>
            <a:endParaRPr lang="en-US" sz="3600" b="1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+mj-cs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Tapai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Ko Maya Ley Mero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Darrai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Bhagayo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Tapai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Ko Maya Ley Mero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Hirdey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Lai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Choyo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)2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Saino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Mailey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Layeh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Ko Chu Nata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Gaseyra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Hirdey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Kholi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Gaudai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Chu Maya Lai </a:t>
            </a:r>
            <a:r>
              <a:rPr lang="en-US" sz="36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Buneyra</a:t>
            </a:r>
            <a:r>
              <a:rPr lang="en-US" sz="36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8576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148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Kohinoor Devanagari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2022-03-20T03:08:39Z</dcterms:created>
  <dcterms:modified xsi:type="dcterms:W3CDTF">2022-03-20T03:09:46Z</dcterms:modified>
</cp:coreProperties>
</file>