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3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238"/>
    <p:restoredTop sz="95755"/>
  </p:normalViewPr>
  <p:slideViewPr>
    <p:cSldViewPr snapToGrid="0" snapToObjects="1">
      <p:cViewPr varScale="1">
        <p:scale>
          <a:sx n="53" d="100"/>
          <a:sy n="53" d="100"/>
        </p:scale>
        <p:origin x="184" y="14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F12F-0AD5-93FA-8C2B-C344ACFC75E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A0942B5-71A5-D92F-E783-6C09F276223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9F117A-7529-3E99-D906-EB03FA46DC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F3476E-9F5D-591C-906B-E10E7E8F7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54CA6-61D7-4596-B156-A98701CABA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278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FEA39-1152-2998-7A12-B7F85A62D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306B892-D0D7-B92B-94C0-03BE70DD0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86C2FC-EA8F-7259-F443-A7F1DD9AC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9B8A3B-479C-8833-3F9B-E988877799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B109BD-205A-03A2-1159-CD64FF33E1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75616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46568C-C4DE-D9B4-A43B-165616920F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24D202-3DA2-7691-6315-798FB6C549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8388B2-4DF7-0663-18EB-E1EAD6DEB6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44621E-8DD8-E839-837A-A2286CA03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369D004-37A4-3893-D356-9D3D0E514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5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A7DDA-DD29-B410-37B3-9EBAC6DDE0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0A535F-A362-CACD-93A7-9000636F06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43476A-218C-4DE0-B268-A073B90E13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3D31C6-64BD-4B53-4B51-681DE6159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FBA297-D418-2110-CFEF-0AAE6340DC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9801C-9771-0B88-2895-6EFD3F396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9025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769EA8-6825-2D18-5CC6-C39E8DCD8F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557F8B-5C2F-D167-46A3-6317A82A01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12259B6-3E29-6FAD-27AC-929769B158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1D57613-8163-3506-5903-42A1971CCAC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67EA60B-17AF-62FB-E119-5BBB136408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218A767-EA48-2544-AC7C-66647BAE75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8A888C-F689-BC3B-C57D-33587636A7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5233290-0C8C-9A68-B70A-DC7B1B95BB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63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8F5AF0-D7FE-D158-BB19-FC1FB1F5CE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FF019E-B3E6-4130-B545-431C2A920F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28170A-F9A5-6DB0-89AE-A6E642D095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5512FE-782D-5A99-1FD2-AD584AEB36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8822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D6A5F7-B6A6-1463-EE10-F204C5EDEC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75C7486-686F-1F6A-956D-FC10356248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B34292-A597-9B24-4DBF-BE83F521FB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43021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73538-55CB-6C39-371E-6463D3C349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5878AB-DC1D-6637-E49F-2706C9E0AA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AE81BD8-0C9E-61CF-1C70-29E21E0521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A5E8A5-8F3D-4B3E-EAE9-1D80FA7410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53E52E-0815-2CA9-D0E3-75E69648D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492D12-9837-4A4B-3C46-7E11D4759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8766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7EB410-2754-F68A-3E63-AFC8297D53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6E5FD5-E0A5-7085-D49C-05DB4FBE46F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DB6850C-3133-EB89-DCF7-6B58F9B48B8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DC40518-3375-0B79-DF93-22AFE7C13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BD502-27EB-1FC0-C0B9-1000FE3F85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8A07BE-5BFC-CD48-351E-7626D63D1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0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77B20E-9A99-3CDE-CD01-F944485C8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2BFA8B0-F3FB-D8FD-FE31-F0C1974B345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68029-7407-06E1-2F67-3447F46785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88C47-7FF3-E8E2-9BDE-23472F634E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42E83F-80BA-EFB9-BAFC-2F5E96066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9810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E331709-2FA1-0607-241C-1DD41B7B705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84ED48-E2F8-842E-3374-B2829FDE8A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DAC90-CA78-4F36-CF74-CB44893DD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C912D0-2EC9-FCCE-B85E-9E60D85B1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DF995B-7D30-AA48-0EE2-0E2763430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027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0000"/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AD0BFD-F446-D582-FC7D-11A7AFD896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3C05FE-1A6B-D306-565C-AF242F0728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C2E428-75E0-C6D2-DF73-D208927D65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16C43E-A4F5-7840-BC48-E8FA510A61C5}" type="datetimeFigureOut">
              <a:rPr lang="en-US" smtClean="0"/>
              <a:t>3/19/22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1B926F-BA59-B261-31F4-5C9EB95DF6B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AEFF0B-98A1-9C2E-8734-7F4A875FECD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0DA3A4D-D377-3346-B376-8809F6198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723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0" y="106824"/>
            <a:ext cx="12191435" cy="6287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सबसे उच्च सिंहासन पर</a:t>
            </a: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विराजमान होकर रहने वाले)</a:t>
            </a: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6</a:t>
            </a:r>
            <a:endParaRPr lang="en-US" sz="3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सेनाओ के यहोवा को</a:t>
            </a: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, </a:t>
            </a:r>
            <a:r>
              <a:rPr lang="ne-NP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मुझे अपनी आँखों से देखना है)</a:t>
            </a: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3</a:t>
            </a:r>
            <a:endParaRPr lang="en-US" sz="3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सेनाओ का यहोवा पवित्रा) </a:t>
            </a: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7</a:t>
            </a:r>
            <a:endParaRPr lang="en-US" sz="3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ne-NP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तू पवित्र पवित्र है) </a:t>
            </a:r>
            <a:r>
              <a:rPr lang="en-US" sz="3400" b="1" dirty="0">
                <a:effectLst/>
                <a:latin typeface="Kohinoor Devanagari" panose="02000000000000000000" pitchFamily="2" charset="77"/>
                <a:ea typeface="Calibri" panose="020F0502020204030204" pitchFamily="34" charset="0"/>
                <a:cs typeface="Mangal" panose="02040503050203030202" pitchFamily="18" charset="0"/>
              </a:rPr>
              <a:t>5</a:t>
            </a: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Sabse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Unche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Singhasan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Par,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Virajmaan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Hokar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Rehne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Wale)6</a:t>
            </a:r>
            <a:endParaRPr lang="en-US" sz="3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Senao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Ke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Yahowah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Ko,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Mujhe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Apni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Ankhon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Se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Dekhna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Hai)3</a:t>
            </a:r>
            <a:endParaRPr lang="en-US" sz="3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Senao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Ka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Yahowah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 Pavitra)7</a:t>
            </a:r>
            <a:endParaRPr lang="en-US" sz="3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3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Mangal" panose="02040503050203030202" pitchFamily="18" charset="0"/>
              </a:rPr>
              <a:t>(Tu Pavitra Pavitra Hai)5</a:t>
            </a:r>
            <a:endParaRPr lang="en-US" sz="34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Mangal" panose="02040503050203030202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365170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80</Words>
  <Application>Microsoft Macintosh PowerPoint</Application>
  <PresentationFormat>Widescreen</PresentationFormat>
  <Paragraphs>8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Kohinoor Devanagari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Bhuwan Basnet</dc:creator>
  <cp:lastModifiedBy>Bhuwan Basnet</cp:lastModifiedBy>
  <cp:revision>1</cp:revision>
  <dcterms:created xsi:type="dcterms:W3CDTF">2022-03-20T03:12:30Z</dcterms:created>
  <dcterms:modified xsi:type="dcterms:W3CDTF">2022-03-20T03:13:20Z</dcterms:modified>
</cp:coreProperties>
</file>