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412" r:id="rId2"/>
    <p:sldId id="429" r:id="rId3"/>
    <p:sldId id="434" r:id="rId4"/>
    <p:sldId id="433" r:id="rId5"/>
    <p:sldId id="436" r:id="rId6"/>
    <p:sldId id="43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599"/>
    <p:restoredTop sz="95775"/>
  </p:normalViewPr>
  <p:slideViewPr>
    <p:cSldViewPr snapToGrid="0" snapToObjects="1">
      <p:cViewPr varScale="1">
        <p:scale>
          <a:sx n="108" d="100"/>
          <a:sy n="108" d="100"/>
        </p:scale>
        <p:origin x="224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CC980-B659-8F4A-A882-F7FD078B55B0}" type="datetimeFigureOut">
              <a:rPr lang="en-US" smtClean="0"/>
              <a:t>4/17/22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DD3D01-55B2-E544-8E83-070F38E5E8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446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752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218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4230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3908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0167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797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6B3B6-8B9F-E244-A47A-F56B63BC3D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8788BC-51C5-DD4E-9139-9F4625EAC0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38EB1F-B7D1-114E-B5A9-A9CA35280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154CF-0F03-1949-BD59-3AF2AE0DF2EB}" type="datetimeFigureOut">
              <a:rPr lang="en-US" smtClean="0"/>
              <a:t>4/17/22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669F56-41D1-9B4A-8EE7-92B117E94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D0CB7-D794-E441-A296-A685BEFF4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76C01-F2DB-C147-9C36-FBA200258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954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6E3D1-BB56-934D-A790-97F9551A8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47F119-21D9-0447-8DCA-52BFA755F0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DB6547-88D1-D54D-870E-70EA07C59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154CF-0F03-1949-BD59-3AF2AE0DF2EB}" type="datetimeFigureOut">
              <a:rPr lang="en-US" smtClean="0"/>
              <a:t>4/17/22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0EAFA8-02FB-844D-B9BE-7559EBE4B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A6D374-6B9C-504F-8863-11AE789ED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76C01-F2DB-C147-9C36-FBA200258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456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FBA97-F8FD-6644-82DB-FFDBB44BD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0F4A1-6AAE-2249-9EE7-6500DE7F33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19333-EA9D-474D-9176-9EE6D3C47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154CF-0F03-1949-BD59-3AF2AE0DF2EB}" type="datetimeFigureOut">
              <a:rPr lang="en-US" smtClean="0"/>
              <a:t>4/17/22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D6582A-D05F-DD42-89AE-ACD3EC7A7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BC3F23-F0FB-0346-B82A-CF15C51D5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76C01-F2DB-C147-9C36-FBA200258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356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22F82-6ABF-1446-89E6-D1E581D6D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89920-4C65-1940-ABC8-E8DB8BF361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B9B692-0DC4-944F-893C-F7A3F32498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BF5C24-BB8E-8748-AD0F-41AD87B46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154CF-0F03-1949-BD59-3AF2AE0DF2EB}" type="datetimeFigureOut">
              <a:rPr lang="en-US" smtClean="0"/>
              <a:t>4/17/22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0EFBC2-686A-604C-9276-586F691B1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661E0-320C-D64E-9C15-055033135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76C01-F2DB-C147-9C36-FBA200258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132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83756-7F69-8B47-B8C8-F74990509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A8B954-637C-8145-8A7F-462BF6A0DD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E8D24D-E369-A54A-8C51-F26D8F4AD7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D0F061-9569-2349-9187-3486C0D276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D6F605-C292-8B46-AF56-95FE17369D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1A026-7BEA-444B-B9E5-B26356D22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154CF-0F03-1949-BD59-3AF2AE0DF2EB}" type="datetimeFigureOut">
              <a:rPr lang="en-US" smtClean="0"/>
              <a:t>4/17/22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73A7BE-0E97-0A48-AC89-4B2E8BCD8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60DA81-87AC-3E41-BE8C-21A980812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76C01-F2DB-C147-9C36-FBA200258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096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B97C1-914D-1B4F-B29E-62C031C22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B3F65F-E3C1-C34C-A24B-D9EEEE79C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154CF-0F03-1949-BD59-3AF2AE0DF2EB}" type="datetimeFigureOut">
              <a:rPr lang="en-US" smtClean="0"/>
              <a:t>4/17/22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DC7DDD-D2CE-0C44-9EEB-E4B867803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E6862A-1412-BA4E-A275-0381ABC98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76C01-F2DB-C147-9C36-FBA200258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343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B4CDB2-59B5-444D-A369-EB7B62C55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154CF-0F03-1949-BD59-3AF2AE0DF2EB}" type="datetimeFigureOut">
              <a:rPr lang="en-US" smtClean="0"/>
              <a:t>4/17/22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E5DE3E-65D6-7C48-8B67-5F45E64E5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9FEB5A-CF81-154F-B3EA-1E0F4BC2E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76C01-F2DB-C147-9C36-FBA200258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866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B516-830D-E14C-AC0A-7BC9B9B69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1963F-ABC9-9A44-810A-DA05B1887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667954-2A90-E04B-A8A2-BE8D30FD45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CDC962-5122-9448-AA0C-BD97B6BC9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154CF-0F03-1949-BD59-3AF2AE0DF2EB}" type="datetimeFigureOut">
              <a:rPr lang="en-US" smtClean="0"/>
              <a:t>4/17/22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E0B545-0B13-4648-BCC7-5A21F8CB9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EB6424-8B9E-9544-9CDC-9A14CF64E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76C01-F2DB-C147-9C36-FBA200258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588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ADA71-A000-D84F-B9E5-C92A6C820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9C4597-81BC-9D44-B23D-F4CB5114C3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4CD6FC-B014-6545-8276-E2955C4812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513AAA-661A-904E-9CEC-A07A4E5B0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154CF-0F03-1949-BD59-3AF2AE0DF2EB}" type="datetimeFigureOut">
              <a:rPr lang="en-US" smtClean="0"/>
              <a:t>4/17/22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D0C95A-BFA4-E040-BE4D-871B2A93E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B930B7-91F3-FC44-8C6D-404A72182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76C01-F2DB-C147-9C36-FBA200258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258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D4F36-283D-AC4B-B679-24C62F3B8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6B2B16-0DF1-9747-9000-D4BCCC14DB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A8F3D5-E3D5-564A-A6CE-A87FAD84F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154CF-0F03-1949-BD59-3AF2AE0DF2EB}" type="datetimeFigureOut">
              <a:rPr lang="en-US" smtClean="0"/>
              <a:t>4/17/22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73E61F-30B6-FF47-94E2-9A11021DA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E8A060-BBD8-B243-A207-5B179B2A9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76C01-F2DB-C147-9C36-FBA200258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388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E86DF7-E790-674A-860E-CBB78FF77A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A2E963-9235-704F-8DCE-5352D7267C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CE562F-0A02-4F42-B5FE-44F271B77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154CF-0F03-1949-BD59-3AF2AE0DF2EB}" type="datetimeFigureOut">
              <a:rPr lang="en-US" smtClean="0"/>
              <a:t>4/17/22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C4EC02-4909-1148-A4D5-EDB2A465B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115DE5-D3D1-3C40-BC74-6CB026177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76C01-F2DB-C147-9C36-FBA200258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5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E7D24D-EE1E-764F-A1A4-9696D3981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E46B56-172C-9147-AD6C-A97265255F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E1D6CB-6ECD-9E4F-94F4-FF434D0AD2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154CF-0F03-1949-BD59-3AF2AE0DF2EB}" type="datetimeFigureOut">
              <a:rPr lang="en-US" smtClean="0"/>
              <a:t>4/17/22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9538D1-CC02-2245-BDCA-0B7FA66AE4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4CB298-FE85-144B-8557-236AB645F8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76C01-F2DB-C147-9C36-FBA200258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617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278F16D5-C1E7-1145-BDC4-218B9CC2A8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371474"/>
            <a:ext cx="12192001" cy="68580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6A874A-5A1E-0649-B51D-6CB3A4ED9454}"/>
              </a:ext>
            </a:extLst>
          </p:cNvPr>
          <p:cNvSpPr/>
          <p:nvPr/>
        </p:nvSpPr>
        <p:spPr>
          <a:xfrm>
            <a:off x="7153901" y="1824335"/>
            <a:ext cx="32848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He is Risen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53A727-BCFE-E04B-9AFC-A08688E05490}"/>
              </a:ext>
            </a:extLst>
          </p:cNvPr>
          <p:cNvSpPr/>
          <p:nvPr/>
        </p:nvSpPr>
        <p:spPr>
          <a:xfrm>
            <a:off x="-1" y="198885"/>
            <a:ext cx="12192001" cy="5536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r>
              <a:rPr lang="ne-NP" sz="4000" b="1" dirty="0">
                <a:latin typeface="Calibri" panose="020F0502020204030204" pitchFamily="34" charset="0"/>
                <a:ea typeface="Calibri" panose="020F0502020204030204" pitchFamily="34" charset="0"/>
              </a:rPr>
              <a:t>रमाउने कारण (येशूको नाम)३</a:t>
            </a: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{</a:t>
            </a:r>
            <a:r>
              <a:rPr lang="en-US" sz="4000" b="1" dirty="0" err="1"/>
              <a:t>Ramaaune</a:t>
            </a:r>
            <a:r>
              <a:rPr lang="en-US" sz="4000" b="1"/>
              <a:t> </a:t>
            </a:r>
            <a:r>
              <a:rPr lang="en-US" sz="4000" b="1" dirty="0"/>
              <a:t>K</a:t>
            </a:r>
            <a:r>
              <a:rPr lang="en-US" sz="4000" b="1"/>
              <a:t>aran </a:t>
            </a:r>
            <a:r>
              <a:rPr lang="en-US" sz="4000" b="1" dirty="0"/>
              <a:t>(</a:t>
            </a:r>
            <a:r>
              <a:rPr lang="en-US" sz="4000" b="1" dirty="0" err="1"/>
              <a:t>Yeshuko</a:t>
            </a:r>
            <a:r>
              <a:rPr lang="en-US" sz="4000" b="1" dirty="0"/>
              <a:t> naam)3 }2</a:t>
            </a:r>
          </a:p>
          <a:p>
            <a:pPr algn="ctr">
              <a:lnSpc>
                <a:spcPct val="150000"/>
              </a:lnSpc>
            </a:pPr>
            <a:r>
              <a:rPr lang="ne-NP" sz="4000" b="1" dirty="0">
                <a:latin typeface="Calibri" panose="020F0502020204030204" pitchFamily="34" charset="0"/>
                <a:ea typeface="Calibri" panose="020F0502020204030204" pitchFamily="34" charset="0"/>
              </a:rPr>
              <a:t>उहाँ आउनुभो मानिस भएर</a:t>
            </a: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4000" b="1" dirty="0">
                <a:latin typeface="Calibri" panose="020F0502020204030204" pitchFamily="34" charset="0"/>
                <a:ea typeface="Calibri" panose="020F0502020204030204" pitchFamily="34" charset="0"/>
              </a:rPr>
              <a:t>बचाउनुभो क्रूशैमा चढेर</a:t>
            </a:r>
            <a:endParaRPr lang="en-US" sz="40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/>
              <a:t>(</a:t>
            </a:r>
            <a:r>
              <a:rPr lang="en-US" sz="4000" b="1" dirty="0" err="1"/>
              <a:t>Uha</a:t>
            </a:r>
            <a:r>
              <a:rPr lang="en-US" sz="4000" b="1" dirty="0"/>
              <a:t> </a:t>
            </a:r>
            <a:r>
              <a:rPr lang="en-US" sz="4000" b="1" dirty="0" err="1"/>
              <a:t>Aaunubho</a:t>
            </a:r>
            <a:r>
              <a:rPr lang="en-US" sz="4000" b="1" dirty="0"/>
              <a:t> </a:t>
            </a:r>
            <a:r>
              <a:rPr lang="en-US" sz="4000" b="1" dirty="0" err="1"/>
              <a:t>Maanis</a:t>
            </a:r>
            <a:r>
              <a:rPr lang="en-US" sz="4000" b="1" dirty="0"/>
              <a:t> </a:t>
            </a:r>
            <a:r>
              <a:rPr lang="en-US" sz="4000" b="1" dirty="0" err="1"/>
              <a:t>Vayera</a:t>
            </a:r>
            <a:r>
              <a:rPr lang="en-US" sz="4000" b="1" dirty="0"/>
              <a:t>, </a:t>
            </a:r>
            <a:r>
              <a:rPr lang="en-US" sz="4000" b="1" dirty="0" err="1"/>
              <a:t>Bchaunubho</a:t>
            </a:r>
            <a:r>
              <a:rPr lang="en-US" sz="4000" b="1" dirty="0"/>
              <a:t> </a:t>
            </a:r>
            <a:r>
              <a:rPr lang="en-US" sz="4000" b="1" dirty="0" err="1"/>
              <a:t>Krushaimaa</a:t>
            </a:r>
            <a:r>
              <a:rPr lang="en-US" sz="4000" b="1" dirty="0"/>
              <a:t> </a:t>
            </a:r>
            <a:r>
              <a:rPr lang="en-US" sz="4000" b="1" dirty="0" err="1"/>
              <a:t>Chadaiyera</a:t>
            </a:r>
            <a:r>
              <a:rPr lang="en-US" sz="4000" b="1" dirty="0"/>
              <a:t> )2 </a:t>
            </a:r>
          </a:p>
          <a:p>
            <a:pPr algn="ctr">
              <a:lnSpc>
                <a:spcPct val="150000"/>
              </a:lnSpc>
            </a:pPr>
            <a:endParaRPr lang="en-US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925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278F16D5-C1E7-1145-BDC4-218B9CC2A8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71418"/>
            <a:ext cx="12192001" cy="68580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6A874A-5A1E-0649-B51D-6CB3A4ED9454}"/>
              </a:ext>
            </a:extLst>
          </p:cNvPr>
          <p:cNvSpPr/>
          <p:nvPr/>
        </p:nvSpPr>
        <p:spPr>
          <a:xfrm>
            <a:off x="6853864" y="3600419"/>
            <a:ext cx="3275974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He is Risen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0324367-AA31-3E4C-866B-2511BBC14365}"/>
              </a:ext>
            </a:extLst>
          </p:cNvPr>
          <p:cNvSpPr/>
          <p:nvPr/>
        </p:nvSpPr>
        <p:spPr>
          <a:xfrm>
            <a:off x="-1" y="171418"/>
            <a:ext cx="12192001" cy="7280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500" b="1" dirty="0">
                <a:latin typeface="Calibri" panose="020F0502020204030204" pitchFamily="34" charset="0"/>
                <a:ea typeface="Calibri" panose="020F0502020204030204" pitchFamily="34" charset="0"/>
              </a:rPr>
              <a:t>डाँडाहरु खुशी भई गीत गाए र रमाए</a:t>
            </a:r>
            <a:endParaRPr lang="en-US" sz="35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/>
              <a:t>(</a:t>
            </a:r>
            <a:r>
              <a:rPr lang="en-US" sz="3500" b="1" dirty="0" err="1"/>
              <a:t>Daandaahru</a:t>
            </a:r>
            <a:r>
              <a:rPr lang="en-US" sz="3500" b="1" dirty="0"/>
              <a:t> Khushi </a:t>
            </a:r>
            <a:r>
              <a:rPr lang="en-US" sz="3500" b="1" dirty="0" err="1"/>
              <a:t>Vaye</a:t>
            </a:r>
            <a:r>
              <a:rPr lang="en-US" sz="3500" b="1" dirty="0"/>
              <a:t> Geeta Gaye Ra </a:t>
            </a:r>
            <a:r>
              <a:rPr lang="en-US" sz="3500" b="1" dirty="0" err="1"/>
              <a:t>Ramaye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ne-NP" sz="3500" b="1" dirty="0">
                <a:latin typeface="Calibri" panose="020F0502020204030204" pitchFamily="34" charset="0"/>
                <a:ea typeface="Calibri" panose="020F0502020204030204" pitchFamily="34" charset="0"/>
              </a:rPr>
              <a:t>रुखहरू ताली बजाई तालमा ताल मिलाए</a:t>
            </a:r>
            <a:endParaRPr lang="en-US" sz="35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/>
              <a:t> </a:t>
            </a:r>
            <a:r>
              <a:rPr lang="en-US" sz="3500" b="1" dirty="0" err="1"/>
              <a:t>Rukhhru</a:t>
            </a:r>
            <a:r>
              <a:rPr lang="en-US" sz="3500" b="1" dirty="0"/>
              <a:t> </a:t>
            </a:r>
            <a:r>
              <a:rPr lang="en-US" sz="3500" b="1" dirty="0" err="1"/>
              <a:t>Taali</a:t>
            </a:r>
            <a:r>
              <a:rPr lang="en-US" sz="3500" b="1" dirty="0"/>
              <a:t> </a:t>
            </a:r>
            <a:r>
              <a:rPr lang="en-US" sz="3500" b="1" dirty="0" err="1"/>
              <a:t>Bjaai</a:t>
            </a:r>
            <a:r>
              <a:rPr lang="en-US" sz="3500" b="1" dirty="0"/>
              <a:t> </a:t>
            </a:r>
            <a:r>
              <a:rPr lang="en-US" sz="3500" b="1" dirty="0" err="1"/>
              <a:t>Talmaa</a:t>
            </a:r>
            <a:r>
              <a:rPr lang="en-US" sz="3500" b="1" dirty="0"/>
              <a:t> Taal </a:t>
            </a:r>
            <a:r>
              <a:rPr lang="en-US" sz="3500" b="1" dirty="0" err="1"/>
              <a:t>Milaae</a:t>
            </a:r>
            <a:r>
              <a:rPr lang="en-US" sz="35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ne-NP" sz="3500" b="1" dirty="0"/>
              <a:t>सललल खोला बग्यो चिरी बिरी चरी गायो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 err="1"/>
              <a:t>Salala</a:t>
            </a:r>
            <a:r>
              <a:rPr lang="en-US" sz="3500" b="1" dirty="0"/>
              <a:t> </a:t>
            </a:r>
            <a:r>
              <a:rPr lang="en-US" sz="3500" b="1" dirty="0" err="1"/>
              <a:t>Kholaa</a:t>
            </a:r>
            <a:r>
              <a:rPr lang="en-US" sz="3500" b="1" dirty="0"/>
              <a:t> </a:t>
            </a:r>
            <a:r>
              <a:rPr lang="en-US" sz="3500" b="1" dirty="0" err="1"/>
              <a:t>Bagayo</a:t>
            </a:r>
            <a:r>
              <a:rPr lang="en-US" sz="3500" b="1" dirty="0"/>
              <a:t> </a:t>
            </a:r>
            <a:r>
              <a:rPr lang="en-US" sz="3500" b="1" dirty="0" err="1"/>
              <a:t>Chiri</a:t>
            </a:r>
            <a:r>
              <a:rPr lang="en-US" sz="3500" b="1" dirty="0"/>
              <a:t> Biri Chari </a:t>
            </a:r>
            <a:r>
              <a:rPr lang="en-US" sz="3500" b="1" dirty="0" err="1"/>
              <a:t>Gaayo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ne-NP" sz="3500" b="1" dirty="0"/>
              <a:t>परमेश्वरको काम देखी सारा प्रकृती रमायो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 err="1"/>
              <a:t>Parmeshworko</a:t>
            </a:r>
            <a:r>
              <a:rPr lang="en-US" sz="3500" b="1" dirty="0"/>
              <a:t> </a:t>
            </a:r>
            <a:r>
              <a:rPr lang="en-US" sz="3500" b="1" dirty="0" err="1"/>
              <a:t>Kaam</a:t>
            </a:r>
            <a:r>
              <a:rPr lang="en-US" sz="3500" b="1" dirty="0"/>
              <a:t> </a:t>
            </a:r>
            <a:r>
              <a:rPr lang="en-US" sz="3500" b="1" dirty="0" err="1"/>
              <a:t>Dekhi</a:t>
            </a:r>
            <a:r>
              <a:rPr lang="en-US" sz="3500" b="1" dirty="0"/>
              <a:t> </a:t>
            </a:r>
            <a:r>
              <a:rPr lang="en-US" sz="3500" b="1" dirty="0" err="1"/>
              <a:t>Saaraa</a:t>
            </a:r>
            <a:r>
              <a:rPr lang="en-US" sz="3500" b="1" dirty="0"/>
              <a:t> Prakriti </a:t>
            </a:r>
            <a:r>
              <a:rPr lang="en-US" sz="3500" b="1" dirty="0" err="1"/>
              <a:t>Ramaayo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endParaRPr lang="en-US" sz="3500" b="1" dirty="0"/>
          </a:p>
        </p:txBody>
      </p:sp>
    </p:spTree>
    <p:extLst>
      <p:ext uri="{BB962C8B-B14F-4D97-AF65-F5344CB8AC3E}">
        <p14:creationId xmlns:p14="http://schemas.microsoft.com/office/powerpoint/2010/main" val="346311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278F16D5-C1E7-1145-BDC4-218B9CC2A8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71418"/>
            <a:ext cx="12192001" cy="68580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6A874A-5A1E-0649-B51D-6CB3A4ED9454}"/>
              </a:ext>
            </a:extLst>
          </p:cNvPr>
          <p:cNvSpPr/>
          <p:nvPr/>
        </p:nvSpPr>
        <p:spPr>
          <a:xfrm>
            <a:off x="6853864" y="3600419"/>
            <a:ext cx="3275974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He is Risen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0324367-AA31-3E4C-866B-2511BBC14365}"/>
              </a:ext>
            </a:extLst>
          </p:cNvPr>
          <p:cNvSpPr/>
          <p:nvPr/>
        </p:nvSpPr>
        <p:spPr>
          <a:xfrm>
            <a:off x="-1" y="171418"/>
            <a:ext cx="12192001" cy="7383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4000" b="1" dirty="0"/>
              <a:t>सिरिरिरि बतास बग्यो मनको पिर उडाई लग्यो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 err="1"/>
              <a:t>Siririri</a:t>
            </a:r>
            <a:r>
              <a:rPr lang="en-US" sz="4000" b="1" dirty="0"/>
              <a:t> </a:t>
            </a:r>
            <a:r>
              <a:rPr lang="en-US" sz="4000" b="1" dirty="0" err="1"/>
              <a:t>Bataas</a:t>
            </a:r>
            <a:r>
              <a:rPr lang="en-US" sz="4000" b="1" dirty="0"/>
              <a:t> </a:t>
            </a:r>
            <a:r>
              <a:rPr lang="en-US" sz="4000" b="1" dirty="0" err="1"/>
              <a:t>Bagayo</a:t>
            </a:r>
            <a:r>
              <a:rPr lang="en-US" sz="4000" b="1" dirty="0"/>
              <a:t> </a:t>
            </a:r>
            <a:r>
              <a:rPr lang="en-US" sz="4000" b="1" dirty="0" err="1"/>
              <a:t>Mannko</a:t>
            </a:r>
            <a:r>
              <a:rPr lang="en-US" sz="4000" b="1" dirty="0"/>
              <a:t> Pira </a:t>
            </a:r>
            <a:r>
              <a:rPr lang="en-US" sz="4000" b="1" dirty="0" err="1"/>
              <a:t>Udaai</a:t>
            </a:r>
            <a:r>
              <a:rPr lang="en-US" sz="4000" b="1" dirty="0"/>
              <a:t> </a:t>
            </a:r>
            <a:r>
              <a:rPr lang="en-US" sz="4000" b="1" dirty="0" err="1"/>
              <a:t>lagayo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ne-NP" sz="4000" b="1" dirty="0"/>
              <a:t>निलो आकाशैमा आज मलाई उडु उडु लाग्यो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 err="1"/>
              <a:t>Nilo</a:t>
            </a:r>
            <a:r>
              <a:rPr lang="en-US" sz="4000" b="1" dirty="0"/>
              <a:t> </a:t>
            </a:r>
            <a:r>
              <a:rPr lang="en-US" sz="4000" b="1" dirty="0" err="1"/>
              <a:t>Aakaashaimaa</a:t>
            </a:r>
            <a:r>
              <a:rPr lang="en-US" sz="4000" b="1" dirty="0"/>
              <a:t> </a:t>
            </a:r>
            <a:r>
              <a:rPr lang="en-US" sz="4000" b="1" dirty="0" err="1"/>
              <a:t>Aaja</a:t>
            </a:r>
            <a:r>
              <a:rPr lang="en-US" sz="4000" b="1" dirty="0"/>
              <a:t> </a:t>
            </a:r>
            <a:r>
              <a:rPr lang="en-US" sz="4000" b="1" dirty="0" err="1"/>
              <a:t>Malai</a:t>
            </a:r>
            <a:r>
              <a:rPr lang="en-US" sz="4000" b="1" dirty="0"/>
              <a:t> </a:t>
            </a:r>
            <a:r>
              <a:rPr lang="en-US" sz="4000" b="1" dirty="0" err="1"/>
              <a:t>Udau</a:t>
            </a:r>
            <a:r>
              <a:rPr lang="en-US" sz="4000" b="1" dirty="0"/>
              <a:t> </a:t>
            </a:r>
            <a:r>
              <a:rPr lang="en-US" sz="4000" b="1" dirty="0" err="1"/>
              <a:t>Udau</a:t>
            </a:r>
            <a:r>
              <a:rPr lang="en-US" sz="4000" b="1" dirty="0"/>
              <a:t> </a:t>
            </a:r>
            <a:r>
              <a:rPr lang="en-US" sz="4000" b="1" dirty="0" err="1"/>
              <a:t>Lagayo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ne-NP" sz="4000" b="1" dirty="0"/>
              <a:t>उहाँ आउनुभो मानिस भएर बचाउनुभो क्रूशैमा चढेर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/>
              <a:t>( </a:t>
            </a:r>
            <a:r>
              <a:rPr lang="en-US" sz="4000" b="1" dirty="0" err="1"/>
              <a:t>Uha</a:t>
            </a:r>
            <a:r>
              <a:rPr lang="en-US" sz="4000" b="1" dirty="0"/>
              <a:t> </a:t>
            </a:r>
            <a:r>
              <a:rPr lang="en-US" sz="4000" b="1" dirty="0" err="1"/>
              <a:t>Aaunubho</a:t>
            </a:r>
            <a:r>
              <a:rPr lang="en-US" sz="4000" b="1" dirty="0"/>
              <a:t> </a:t>
            </a:r>
            <a:r>
              <a:rPr lang="en-US" sz="4000" b="1" dirty="0" err="1"/>
              <a:t>Maanis</a:t>
            </a:r>
            <a:r>
              <a:rPr lang="en-US" sz="4000" b="1" dirty="0"/>
              <a:t> </a:t>
            </a:r>
            <a:r>
              <a:rPr lang="en-US" sz="4000" b="1" dirty="0" err="1"/>
              <a:t>Vayera</a:t>
            </a:r>
            <a:r>
              <a:rPr lang="en-US" sz="4000" b="1" dirty="0"/>
              <a:t>, </a:t>
            </a:r>
            <a:r>
              <a:rPr lang="en-US" sz="4000" b="1" dirty="0" err="1"/>
              <a:t>Bchaunubho</a:t>
            </a:r>
            <a:r>
              <a:rPr lang="en-US" sz="4000" b="1" dirty="0"/>
              <a:t> </a:t>
            </a:r>
            <a:r>
              <a:rPr lang="en-US" sz="4000" b="1" dirty="0" err="1"/>
              <a:t>Krushaimaa</a:t>
            </a:r>
            <a:r>
              <a:rPr lang="en-US" sz="4000" b="1" dirty="0"/>
              <a:t> </a:t>
            </a:r>
            <a:r>
              <a:rPr lang="en-US" sz="4000" b="1" dirty="0" err="1"/>
              <a:t>Chadaiyera</a:t>
            </a:r>
            <a:r>
              <a:rPr lang="en-US" sz="4000" b="1" dirty="0"/>
              <a:t> )2</a:t>
            </a:r>
          </a:p>
          <a:p>
            <a:pPr algn="ctr">
              <a:lnSpc>
                <a:spcPct val="150000"/>
              </a:lnSpc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218549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278F16D5-C1E7-1145-BDC4-218B9CC2A8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71418"/>
            <a:ext cx="12192001" cy="68580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6A874A-5A1E-0649-B51D-6CB3A4ED9454}"/>
              </a:ext>
            </a:extLst>
          </p:cNvPr>
          <p:cNvSpPr/>
          <p:nvPr/>
        </p:nvSpPr>
        <p:spPr>
          <a:xfrm>
            <a:off x="6853864" y="3600419"/>
            <a:ext cx="3275974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He is Risen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EDA460-EF6D-5E4E-A926-F83EEC17A248}"/>
              </a:ext>
            </a:extLst>
          </p:cNvPr>
          <p:cNvSpPr/>
          <p:nvPr/>
        </p:nvSpPr>
        <p:spPr>
          <a:xfrm>
            <a:off x="-110066" y="91765"/>
            <a:ext cx="12412132" cy="74026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200" b="1" dirty="0">
                <a:latin typeface="Calibri" panose="020F0502020204030204" pitchFamily="34" charset="0"/>
                <a:ea typeface="Calibri" panose="020F0502020204030204" pitchFamily="34" charset="0"/>
              </a:rPr>
              <a:t>मृत्यु अनि पुनरुत्थान  द्वारा आफ्नो ख्रीष्ट येशूले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/>
              <a:t>(</a:t>
            </a:r>
            <a:r>
              <a:rPr lang="en-US" sz="3200" b="1" dirty="0" err="1"/>
              <a:t>Mrityu</a:t>
            </a:r>
            <a:r>
              <a:rPr lang="en-US" sz="3200" b="1" dirty="0"/>
              <a:t> Ani </a:t>
            </a:r>
            <a:r>
              <a:rPr lang="en-US" sz="3200" b="1" dirty="0" err="1"/>
              <a:t>Punarutthaan</a:t>
            </a:r>
            <a:r>
              <a:rPr lang="en-US" sz="3200" b="1" dirty="0"/>
              <a:t>  </a:t>
            </a:r>
            <a:r>
              <a:rPr lang="en-US" sz="3200" b="1" dirty="0" err="1"/>
              <a:t>Dawaraa</a:t>
            </a:r>
            <a:r>
              <a:rPr lang="en-US" sz="3200" b="1" dirty="0"/>
              <a:t> </a:t>
            </a:r>
            <a:r>
              <a:rPr lang="en-US" sz="3200" b="1" dirty="0" err="1"/>
              <a:t>Aafno</a:t>
            </a:r>
            <a:r>
              <a:rPr lang="en-US" sz="3200" b="1" dirty="0"/>
              <a:t> </a:t>
            </a:r>
            <a:r>
              <a:rPr lang="en-US" sz="3200" b="1" dirty="0" err="1"/>
              <a:t>Khrist</a:t>
            </a:r>
            <a:r>
              <a:rPr lang="en-US" sz="3200" b="1" dirty="0"/>
              <a:t> </a:t>
            </a:r>
            <a:r>
              <a:rPr lang="en-US" sz="3200" b="1" dirty="0" err="1"/>
              <a:t>Yeshule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ne-NP" sz="3200" b="1" dirty="0">
                <a:latin typeface="Calibri" panose="020F0502020204030204" pitchFamily="34" charset="0"/>
                <a:ea typeface="Calibri" panose="020F0502020204030204" pitchFamily="34" charset="0"/>
              </a:rPr>
              <a:t>सबै थोकहरु माथि अधिकार प्राप्त गरे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 err="1"/>
              <a:t>Sabai</a:t>
            </a:r>
            <a:r>
              <a:rPr lang="en-US" sz="3200" b="1" dirty="0"/>
              <a:t> </a:t>
            </a:r>
            <a:r>
              <a:rPr lang="en-US" sz="3200" b="1" dirty="0" err="1"/>
              <a:t>Thokhru</a:t>
            </a:r>
            <a:r>
              <a:rPr lang="en-US" sz="3200" b="1" dirty="0"/>
              <a:t> </a:t>
            </a:r>
            <a:r>
              <a:rPr lang="en-US" sz="3200" b="1" dirty="0" err="1"/>
              <a:t>Maathi</a:t>
            </a:r>
            <a:r>
              <a:rPr lang="en-US" sz="3200" b="1" dirty="0"/>
              <a:t> </a:t>
            </a:r>
            <a:r>
              <a:rPr lang="en-US" sz="3200" b="1" dirty="0" err="1"/>
              <a:t>Adhikaar</a:t>
            </a:r>
            <a:r>
              <a:rPr lang="en-US" sz="3200" b="1" dirty="0"/>
              <a:t> </a:t>
            </a:r>
            <a:r>
              <a:rPr lang="en-US" sz="3200" b="1" dirty="0" err="1"/>
              <a:t>Praapt</a:t>
            </a:r>
            <a:r>
              <a:rPr lang="en-US" sz="3200" b="1" dirty="0"/>
              <a:t> Gare )2</a:t>
            </a:r>
          </a:p>
          <a:p>
            <a:pPr algn="ctr">
              <a:lnSpc>
                <a:spcPct val="150000"/>
              </a:lnSpc>
            </a:pPr>
            <a:r>
              <a:rPr lang="ne-NP" sz="3200" b="1" dirty="0">
                <a:latin typeface="Calibri" panose="020F0502020204030204" pitchFamily="34" charset="0"/>
                <a:ea typeface="Calibri" panose="020F0502020204030204" pitchFamily="34" charset="0"/>
              </a:rPr>
              <a:t>समुन्द्रका गहिरा गहिरा स्थानहरु वहाँकै हुन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 err="1"/>
              <a:t>Smundrakaa</a:t>
            </a:r>
            <a:r>
              <a:rPr lang="en-US" sz="3200" b="1" dirty="0"/>
              <a:t> </a:t>
            </a:r>
            <a:r>
              <a:rPr lang="en-US" sz="3200" b="1" dirty="0" err="1"/>
              <a:t>Gahiraa</a:t>
            </a:r>
            <a:r>
              <a:rPr lang="en-US" sz="3200" b="1" dirty="0"/>
              <a:t> </a:t>
            </a:r>
            <a:r>
              <a:rPr lang="en-US" sz="3200" b="1" dirty="0" err="1"/>
              <a:t>Gahiraa</a:t>
            </a:r>
            <a:r>
              <a:rPr lang="en-US" sz="3200" b="1" dirty="0"/>
              <a:t> </a:t>
            </a:r>
            <a:r>
              <a:rPr lang="en-US" sz="3200" b="1" dirty="0" err="1"/>
              <a:t>Isthaanharu</a:t>
            </a:r>
            <a:r>
              <a:rPr lang="en-US" sz="3200" b="1" dirty="0"/>
              <a:t> </a:t>
            </a:r>
            <a:r>
              <a:rPr lang="en-US" sz="3200" b="1" dirty="0" err="1"/>
              <a:t>Uhakai</a:t>
            </a:r>
            <a:r>
              <a:rPr lang="en-US" sz="3200" b="1" dirty="0"/>
              <a:t> Hun</a:t>
            </a:r>
          </a:p>
          <a:p>
            <a:pPr algn="ctr">
              <a:lnSpc>
                <a:spcPct val="150000"/>
              </a:lnSpc>
            </a:pPr>
            <a:r>
              <a:rPr lang="ne-NP" sz="3200" b="1" dirty="0">
                <a:latin typeface="Calibri" panose="020F0502020204030204" pitchFamily="34" charset="0"/>
                <a:ea typeface="Calibri" panose="020F0502020204030204" pitchFamily="34" charset="0"/>
              </a:rPr>
              <a:t>पृथ्वीका अग्ला अग्ला हिमालहरु वहाँकै हुन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 err="1"/>
              <a:t>Prithvikaa</a:t>
            </a:r>
            <a:r>
              <a:rPr lang="en-US" sz="3200" b="1" dirty="0"/>
              <a:t> </a:t>
            </a:r>
            <a:r>
              <a:rPr lang="en-US" sz="3200" b="1" dirty="0" err="1"/>
              <a:t>Agalaa</a:t>
            </a:r>
            <a:r>
              <a:rPr lang="en-US" sz="3200" b="1" dirty="0"/>
              <a:t> </a:t>
            </a:r>
            <a:r>
              <a:rPr lang="en-US" sz="3200" b="1" dirty="0" err="1"/>
              <a:t>Agalaa</a:t>
            </a:r>
            <a:r>
              <a:rPr lang="en-US" sz="3200" b="1" dirty="0"/>
              <a:t> </a:t>
            </a:r>
            <a:r>
              <a:rPr lang="en-US" sz="3200" b="1" dirty="0" err="1"/>
              <a:t>Himaalhru</a:t>
            </a:r>
            <a:r>
              <a:rPr lang="en-US" sz="3200" b="1" dirty="0"/>
              <a:t> </a:t>
            </a:r>
            <a:r>
              <a:rPr lang="en-US" sz="3200" b="1" dirty="0" err="1"/>
              <a:t>Uhankai</a:t>
            </a:r>
            <a:r>
              <a:rPr lang="en-US" sz="3200" b="1" dirty="0"/>
              <a:t> Hun</a:t>
            </a:r>
          </a:p>
          <a:p>
            <a:pPr algn="ctr">
              <a:lnSpc>
                <a:spcPct val="150000"/>
              </a:lnSpc>
            </a:pPr>
            <a:r>
              <a:rPr lang="ne-NP" sz="3200" b="1" dirty="0">
                <a:latin typeface="Calibri" panose="020F0502020204030204" pitchFamily="34" charset="0"/>
                <a:ea typeface="Calibri" panose="020F0502020204030204" pitchFamily="34" charset="0"/>
              </a:rPr>
              <a:t>आकाशका ताराहरु वहाँकै गुनगान गाउँछ्न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340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278F16D5-C1E7-1145-BDC4-218B9CC2A8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71418"/>
            <a:ext cx="12192001" cy="68580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6A874A-5A1E-0649-B51D-6CB3A4ED9454}"/>
              </a:ext>
            </a:extLst>
          </p:cNvPr>
          <p:cNvSpPr/>
          <p:nvPr/>
        </p:nvSpPr>
        <p:spPr>
          <a:xfrm>
            <a:off x="6853864" y="3600419"/>
            <a:ext cx="3275974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He is Risen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34264B-FFAC-D142-B664-0E5664968253}"/>
              </a:ext>
            </a:extLst>
          </p:cNvPr>
          <p:cNvSpPr/>
          <p:nvPr/>
        </p:nvSpPr>
        <p:spPr>
          <a:xfrm>
            <a:off x="0" y="621437"/>
            <a:ext cx="12192000" cy="4856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500" b="1" dirty="0" err="1"/>
              <a:t>Aakaashkaa</a:t>
            </a:r>
            <a:r>
              <a:rPr lang="en-US" sz="3500" b="1" dirty="0"/>
              <a:t> </a:t>
            </a:r>
            <a:r>
              <a:rPr lang="en-US" sz="3500" b="1" dirty="0" err="1"/>
              <a:t>Taaraahru</a:t>
            </a:r>
            <a:r>
              <a:rPr lang="en-US" sz="3500" b="1" dirty="0"/>
              <a:t> </a:t>
            </a:r>
            <a:r>
              <a:rPr lang="en-US" sz="3500" b="1" dirty="0" err="1"/>
              <a:t>Uhakai</a:t>
            </a:r>
            <a:r>
              <a:rPr lang="en-US" sz="3500" b="1" dirty="0"/>
              <a:t> </a:t>
            </a:r>
            <a:r>
              <a:rPr lang="en-US" sz="3500" b="1" dirty="0" err="1"/>
              <a:t>Gaungaaan</a:t>
            </a:r>
            <a:r>
              <a:rPr lang="en-US" sz="3500" b="1" dirty="0"/>
              <a:t> </a:t>
            </a:r>
            <a:r>
              <a:rPr lang="en-US" sz="3500" b="1" dirty="0" err="1"/>
              <a:t>Gaaaunchn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ne-NP" sz="3500" b="1" dirty="0">
                <a:latin typeface="Calibri" panose="020F0502020204030204" pitchFamily="34" charset="0"/>
                <a:ea typeface="Calibri" panose="020F0502020204030204" pitchFamily="34" charset="0"/>
              </a:rPr>
              <a:t>खोला नाला जंगल झरना सबै वहाँमा रमाउँछन</a:t>
            </a:r>
            <a:endParaRPr lang="en-US" sz="35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 err="1"/>
              <a:t>Kholaa</a:t>
            </a:r>
            <a:r>
              <a:rPr lang="en-US" sz="3500" b="1" dirty="0"/>
              <a:t> </a:t>
            </a:r>
            <a:r>
              <a:rPr lang="en-US" sz="3500" b="1" dirty="0" err="1"/>
              <a:t>Naalaa</a:t>
            </a:r>
            <a:r>
              <a:rPr lang="en-US" sz="3500" b="1" dirty="0"/>
              <a:t> </a:t>
            </a:r>
            <a:r>
              <a:rPr lang="en-US" sz="3500" b="1" dirty="0" err="1"/>
              <a:t>Jungal</a:t>
            </a:r>
            <a:r>
              <a:rPr lang="en-US" sz="3500" b="1" dirty="0"/>
              <a:t> </a:t>
            </a:r>
            <a:r>
              <a:rPr lang="en-US" sz="3500" b="1" dirty="0" err="1"/>
              <a:t>Jhrnaa</a:t>
            </a:r>
            <a:r>
              <a:rPr lang="en-US" sz="3500" b="1" dirty="0"/>
              <a:t> </a:t>
            </a:r>
            <a:r>
              <a:rPr lang="en-US" sz="3500" b="1" dirty="0" err="1"/>
              <a:t>Sabai</a:t>
            </a:r>
            <a:r>
              <a:rPr lang="en-US" sz="3500" b="1" dirty="0"/>
              <a:t> </a:t>
            </a:r>
            <a:r>
              <a:rPr lang="en-US" sz="3500" b="1" dirty="0" err="1"/>
              <a:t>Uhanmaa</a:t>
            </a:r>
            <a:r>
              <a:rPr lang="en-US" sz="3500" b="1" dirty="0"/>
              <a:t> </a:t>
            </a:r>
            <a:r>
              <a:rPr lang="en-US" sz="3500" b="1" dirty="0" err="1"/>
              <a:t>Ramaaunchan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ne-NP" sz="3500" b="1" dirty="0">
                <a:latin typeface="Calibri" panose="020F0502020204030204" pitchFamily="34" charset="0"/>
                <a:ea typeface="Calibri" panose="020F0502020204030204" pitchFamily="34" charset="0"/>
              </a:rPr>
              <a:t>उहाँ आउनुभो मानिस भएर बचाउनुभो क्रूशैमा चढेर</a:t>
            </a:r>
            <a:endParaRPr lang="en-US" sz="35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/>
              <a:t>( </a:t>
            </a:r>
            <a:r>
              <a:rPr lang="en-US" sz="3500" b="1" dirty="0" err="1"/>
              <a:t>Uha</a:t>
            </a:r>
            <a:r>
              <a:rPr lang="en-US" sz="3500" b="1" dirty="0"/>
              <a:t> </a:t>
            </a:r>
            <a:r>
              <a:rPr lang="en-US" sz="3500" b="1" dirty="0" err="1"/>
              <a:t>Aaunubho</a:t>
            </a:r>
            <a:r>
              <a:rPr lang="en-US" sz="3500" b="1" dirty="0"/>
              <a:t> </a:t>
            </a:r>
            <a:r>
              <a:rPr lang="en-US" sz="3500" b="1" dirty="0" err="1"/>
              <a:t>Maanis</a:t>
            </a:r>
            <a:r>
              <a:rPr lang="en-US" sz="3500" b="1" dirty="0"/>
              <a:t> </a:t>
            </a:r>
            <a:r>
              <a:rPr lang="en-US" sz="3500" b="1" dirty="0" err="1"/>
              <a:t>Vayera</a:t>
            </a:r>
            <a:r>
              <a:rPr lang="en-US" sz="3500" b="1" dirty="0"/>
              <a:t>, </a:t>
            </a:r>
            <a:r>
              <a:rPr lang="en-US" sz="3500" b="1" dirty="0" err="1"/>
              <a:t>Bchaunubho</a:t>
            </a:r>
            <a:r>
              <a:rPr lang="en-US" sz="3500" b="1" dirty="0"/>
              <a:t> </a:t>
            </a:r>
            <a:r>
              <a:rPr lang="en-US" sz="3500" b="1" dirty="0" err="1"/>
              <a:t>Krushaimaa</a:t>
            </a:r>
            <a:r>
              <a:rPr lang="en-US" sz="3500" b="1" dirty="0"/>
              <a:t> </a:t>
            </a:r>
            <a:r>
              <a:rPr lang="en-US" sz="3500" b="1" dirty="0" err="1"/>
              <a:t>Chadaiyera</a:t>
            </a:r>
            <a:r>
              <a:rPr lang="en-US" sz="3500" b="1" dirty="0"/>
              <a:t> )2</a:t>
            </a:r>
          </a:p>
        </p:txBody>
      </p:sp>
    </p:spTree>
    <p:extLst>
      <p:ext uri="{BB962C8B-B14F-4D97-AF65-F5344CB8AC3E}">
        <p14:creationId xmlns:p14="http://schemas.microsoft.com/office/powerpoint/2010/main" val="1531811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278F16D5-C1E7-1145-BDC4-218B9CC2A8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1" cy="702941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6A874A-5A1E-0649-B51D-6CB3A4ED9454}"/>
              </a:ext>
            </a:extLst>
          </p:cNvPr>
          <p:cNvSpPr/>
          <p:nvPr/>
        </p:nvSpPr>
        <p:spPr>
          <a:xfrm>
            <a:off x="6853864" y="3600419"/>
            <a:ext cx="3275974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He is Risen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34264B-FFAC-D142-B664-0E5664968253}"/>
              </a:ext>
            </a:extLst>
          </p:cNvPr>
          <p:cNvSpPr/>
          <p:nvPr/>
        </p:nvSpPr>
        <p:spPr>
          <a:xfrm>
            <a:off x="154379" y="1310206"/>
            <a:ext cx="12192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5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Ramaaune</a:t>
            </a:r>
            <a:r>
              <a:rPr lang="en-US" sz="3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5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kaarn</a:t>
            </a:r>
            <a:r>
              <a:rPr lang="en-US" sz="3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(</a:t>
            </a:r>
            <a:r>
              <a:rPr lang="en-US" sz="35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Yeshuko</a:t>
            </a:r>
            <a:r>
              <a:rPr lang="en-US" sz="3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naam)3</a:t>
            </a:r>
            <a:endParaRPr lang="en-US" sz="3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(</a:t>
            </a:r>
            <a:r>
              <a:rPr lang="en-US" sz="35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Uha</a:t>
            </a:r>
            <a:r>
              <a:rPr lang="en-US" sz="3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5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Marnubho</a:t>
            </a:r>
            <a:r>
              <a:rPr lang="en-US" sz="3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5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Paaplaai</a:t>
            </a:r>
            <a:r>
              <a:rPr lang="en-US" sz="3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5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liyera</a:t>
            </a:r>
            <a:r>
              <a:rPr lang="en-US" sz="3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en-US" sz="35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Bauri</a:t>
            </a:r>
            <a:r>
              <a:rPr lang="en-US" sz="3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5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Uthnubho</a:t>
            </a:r>
            <a:r>
              <a:rPr lang="en-US" sz="3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Vijay </a:t>
            </a:r>
            <a:r>
              <a:rPr lang="en-US" sz="35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Vayera</a:t>
            </a:r>
            <a:r>
              <a:rPr lang="en-US" sz="3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)2</a:t>
            </a:r>
            <a:endParaRPr lang="en-US" sz="3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5815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278</Words>
  <Application>Microsoft Macintosh PowerPoint</Application>
  <PresentationFormat>Widescreen</PresentationFormat>
  <Paragraphs>46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4</cp:revision>
  <dcterms:created xsi:type="dcterms:W3CDTF">2021-09-05T03:20:06Z</dcterms:created>
  <dcterms:modified xsi:type="dcterms:W3CDTF">2022-04-17T04:25:08Z</dcterms:modified>
</cp:coreProperties>
</file>