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8" r:id="rId3"/>
    <p:sldId id="386" r:id="rId4"/>
    <p:sldId id="389" r:id="rId5"/>
    <p:sldId id="387" r:id="rId6"/>
    <p:sldId id="39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807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5CDD9-1105-C340-A126-514AF6FAD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1AB55-CF12-3C42-B528-3571485F15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0D22-D061-4943-956A-A4087A79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FA64C-4EE9-9E48-BC31-5C16BD92C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00686-FA89-7247-ACD8-5ABE87AA4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6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DFE11-1A83-7447-9C7A-4DDD6B74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AC8EC8-AA22-224F-9E14-5EA50AD06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884C4-788B-A646-BEAB-7D8A7A28D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D597-8E14-4144-8AEF-4038830E3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97CD28-5299-3847-8A1F-50708651F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51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56DFA-21E2-2248-8663-65C6A7B40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19104-78CE-A04B-9B8F-C39C082EC2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59CD2D-C193-0741-9709-4CA04705B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38E9C-E9DC-F54C-9336-73DAA7093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709E91-6D81-0E48-A580-D22FE40F7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6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C3B2A-D8A9-7746-B038-7AB7478CC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0B547-8F7E-9E4C-BFF0-EF5CF6528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C4A4F-0F20-3847-A72F-04733AFDF1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7D183A-43F2-DF47-9FC0-76BF87E87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693B39-36A9-5D40-88CD-1DB97221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A48EB1-9E80-0B48-90A0-CD2FDA25E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48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50F6F-C2FE-C542-A2C4-1EEC02B4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B89ED-1894-7847-BD31-60B61C3E1B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DFFDF-932D-5D4A-BD05-3B579CEC3C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46CF51-4D84-3146-B705-E1CB8E6D1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C28AC-F583-BC46-A91E-42A8DED1A4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7C1C64-E0E3-EB44-80ED-5DE2D311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14EB6C-FB64-A342-92CC-8B2A251B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A9F9F-A9E5-E04B-B5D4-B83F7B1E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0299-1C5A-E24D-8B97-0935DA399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A0F89-20A9-BC41-954C-C06D6DC59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A5BA0A-7E84-8345-88D1-8BAD9A479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D6A98D-DC31-AA4C-AC23-7E9FC8C7C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859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1B041E-B4D6-4C4F-8B6D-56A4D637E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904FA-39FA-024D-AFF4-20AA235E0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FDD9E8-E8B2-3E40-8DA3-1AFF57796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36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56542-69AF-D448-8701-6E256BF0A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9668F-918B-6C4E-A7DE-00E4AEC1F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FBF5D-DB55-284C-805B-48EBBB7C8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D828B-0507-A34F-8694-DB506E5E8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0D8CC-6038-0F46-BD79-1215D02DC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A6364-B3AF-3C42-96D3-2F8708FC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4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B6EB7-96C0-BB48-978E-2C6B2458A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201CEE-4733-AA42-875C-B90B3F2053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FDAA9-1417-DA49-A2FB-B86982DF4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804839-E12F-CF45-BC35-2134EEC9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529D77-D0AE-6143-8B99-10CDF8A1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39F6EE-19E2-9541-8D55-07C540C50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8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A8D98-C747-F14E-ABA5-28B7EC9BB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C88642-084E-8D4D-9684-82B98214C7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DD9D5-1A59-8B43-858D-A499F4157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3227E-A035-B343-A703-B17F5DBF1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0A490-EABD-6943-BC93-4AEE0B017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7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D6213E-3EF4-AE49-BC77-93D5321586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737138-66F0-C64D-A025-350FF659A7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008721-553D-FD4E-BB74-7E6781D8C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10FDC-4944-3049-A8E9-A26C3083E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449E5-9B74-9B4F-8176-E95738885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037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3F19B5-3E2F-2B45-81B2-AB3597821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C88F7-A376-A946-AD26-3123307AD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0767C-8D5D-DA48-8E4A-79119084BD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B261B-2357-C648-B323-6C5A4ADE3176}" type="datetimeFigureOut">
              <a:rPr lang="en-US" smtClean="0"/>
              <a:t>3/30/24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E9D1D-EE17-334E-9493-998BF50110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56B83-15A0-1C4B-B4A3-0505C18A7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F9E11-63C1-C84A-BE63-B74F930D14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87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1AD5F0-AEDD-BD4D-BF7C-C7FC3A64BA80}"/>
              </a:ext>
            </a:extLst>
          </p:cNvPr>
          <p:cNvSpPr/>
          <p:nvPr/>
        </p:nvSpPr>
        <p:spPr>
          <a:xfrm>
            <a:off x="0" y="0"/>
            <a:ext cx="12192000" cy="5517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8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पहाडभन्दा अग्लो छ तपाईंको प्रेम </a:t>
            </a:r>
            <a:endParaRPr lang="en-US" sz="48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hi-IN" sz="48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सागर भन्दा गहिरो छ तपाईंको प्रेम </a:t>
            </a:r>
            <a:endParaRPr lang="en-US" sz="48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Pahad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Vanda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Aaglo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Cha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effectLst/>
                <a:latin typeface="Helvetica Neue" panose="02000503000000020004" pitchFamily="2" charset="0"/>
              </a:rPr>
              <a:t>Sagar Vanda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Gahiro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Cha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 </a:t>
            </a:r>
          </a:p>
          <a:p>
            <a:pPr algn="ctr">
              <a:lnSpc>
                <a:spcPct val="150000"/>
              </a:lnSpc>
            </a:pP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B3D39-6A74-F4E1-F442-3B6705535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A76EE22-0673-32DB-64CD-6EB6EEEA490C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86BC3E-5DF1-B215-DA55-1A913AA2D626}"/>
              </a:ext>
            </a:extLst>
          </p:cNvPr>
          <p:cNvSpPr/>
          <p:nvPr/>
        </p:nvSpPr>
        <p:spPr>
          <a:xfrm>
            <a:off x="0" y="0"/>
            <a:ext cx="12192000" cy="48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क्षितिज झैं लम्बिन्छ तपाईंको प्रेम </a:t>
            </a:r>
            <a:endParaRPr lang="en-US" sz="54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तपाईंको प्रेम... ममा आउँदछ</a:t>
            </a:r>
            <a:endParaRPr lang="en-US" sz="54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Chitiz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Jhai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Lambincha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 </a:t>
            </a:r>
          </a:p>
          <a:p>
            <a:pPr algn="ctr">
              <a:lnSpc>
                <a:spcPct val="150000"/>
              </a:lnSpc>
            </a:pPr>
            <a:r>
              <a:rPr lang="en-US" sz="54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Prem…. Maa Ma </a:t>
            </a:r>
            <a:r>
              <a:rPr lang="en-US" sz="5400" b="1" dirty="0" err="1">
                <a:effectLst/>
                <a:latin typeface="Helvetica Neue" panose="02000503000000020004" pitchFamily="2" charset="0"/>
              </a:rPr>
              <a:t>Aaudacha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269785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7C291-7E09-86D7-D6EC-63A844D10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B267670-EAFA-C60A-3D84-EFC63AFCEB76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50B21E-963D-0ED7-0CF8-FDBAF2849A8D}"/>
              </a:ext>
            </a:extLst>
          </p:cNvPr>
          <p:cNvSpPr/>
          <p:nvPr/>
        </p:nvSpPr>
        <p:spPr>
          <a:xfrm>
            <a:off x="0" y="0"/>
            <a:ext cx="12192000" cy="4666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महभन्दा मिठो छ तपाईंको प्रेम </a:t>
            </a:r>
            <a:br>
              <a:rPr lang="en-US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</a:b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दाखको रस भन्दा उत्तम तपाईंको प्रेम </a:t>
            </a:r>
            <a:br>
              <a:rPr lang="en-US" sz="5400" b="1" dirty="0"/>
            </a:br>
            <a:r>
              <a:rPr lang="en-US" sz="4800" b="1" dirty="0" err="1">
                <a:effectLst/>
                <a:latin typeface="Helvetica Neue" panose="02000503000000020004" pitchFamily="2" charset="0"/>
              </a:rPr>
              <a:t>Maha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Vanda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Mitho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Cha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 </a:t>
            </a:r>
            <a:br>
              <a:rPr lang="en-US" sz="5400" b="1" dirty="0">
                <a:effectLst/>
                <a:latin typeface="Helvetica Neue" panose="02000503000000020004" pitchFamily="2" charset="0"/>
              </a:rPr>
            </a:br>
            <a:r>
              <a:rPr lang="en-US" sz="4800" b="1" dirty="0" err="1">
                <a:effectLst/>
                <a:latin typeface="Helvetica Neue" panose="02000503000000020004" pitchFamily="2" charset="0"/>
              </a:rPr>
              <a:t>Dhako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Rush Vanda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Uttam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 </a:t>
            </a:r>
            <a:endParaRPr 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174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97344-18F3-3BF1-9542-5ECE5F279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3EBB6F0-5250-360C-7681-677BFABD2C44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27365F-FF76-C4D9-1712-BCB67CA75BAE}"/>
              </a:ext>
            </a:extLst>
          </p:cNvPr>
          <p:cNvSpPr/>
          <p:nvPr/>
        </p:nvSpPr>
        <p:spPr>
          <a:xfrm>
            <a:off x="0" y="0"/>
            <a:ext cx="12192000" cy="4666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गहिराईको तृष्णालाई मेटाउने प्रेम </a:t>
            </a:r>
            <a:br>
              <a:rPr lang="en-US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</a:br>
            <a:r>
              <a:rPr lang="hi-IN" sz="54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उहाँको प्रेम... ममा ख्रीष्ट</a:t>
            </a:r>
            <a:r>
              <a:rPr lang="hi-IN" sz="5400" b="1" dirty="0">
                <a:effectLst/>
                <a:latin typeface="Kohinoor Devanagari" panose="02000000000000000000" pitchFamily="2" charset="77"/>
                <a:cs typeface="Kohinoor Devanagari" panose="02000000000000000000" pitchFamily="2" charset="77"/>
              </a:rPr>
              <a:t>बाट</a:t>
            </a:r>
            <a:br>
              <a:rPr lang="en-US" sz="5400" b="1" dirty="0"/>
            </a:br>
            <a:r>
              <a:rPr lang="en-US" sz="4800" b="1" dirty="0" err="1">
                <a:effectLst/>
                <a:latin typeface="Helvetica Neue" panose="02000503000000020004" pitchFamily="2" charset="0"/>
              </a:rPr>
              <a:t>Ghahiraiko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Trisnalai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Maetauney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 </a:t>
            </a:r>
            <a:br>
              <a:rPr lang="en-US" sz="5400" b="1" dirty="0">
                <a:effectLst/>
                <a:latin typeface="Helvetica Neue" panose="02000503000000020004" pitchFamily="2" charset="0"/>
              </a:rPr>
            </a:br>
            <a:r>
              <a:rPr lang="en-US" sz="4800" b="1" dirty="0" err="1">
                <a:effectLst/>
                <a:latin typeface="Helvetica Neue" panose="02000503000000020004" pitchFamily="2" charset="0"/>
              </a:rPr>
              <a:t>Wahako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Prem…. Maa Ma Christ Bata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250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14AFB-B309-5C87-6F03-3CB8CFECE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8106DC0-641C-AEA1-01EB-CEFFEED6DA84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8BB47A-E9E1-E5FC-B741-C2D6B71385F1}"/>
              </a:ext>
            </a:extLst>
          </p:cNvPr>
          <p:cNvSpPr/>
          <p:nvPr/>
        </p:nvSpPr>
        <p:spPr>
          <a:xfrm>
            <a:off x="0" y="0"/>
            <a:ext cx="12192000" cy="6597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8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दुष्ट भन्दा शक्तिशाली छ तपाईंको प्रेम </a:t>
            </a:r>
            <a:endParaRPr lang="en-US" sz="48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hi-IN" sz="48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अन्धकारको समयहरुमा सुरक्षा दिने </a:t>
            </a:r>
            <a:endParaRPr lang="en-US" sz="48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Dhusta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Vanda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Shaktishali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Cha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Tapaiko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Prem</a:t>
            </a:r>
          </a:p>
          <a:p>
            <a:pPr algn="ctr">
              <a:lnSpc>
                <a:spcPct val="150000"/>
              </a:lnSpc>
            </a:pPr>
            <a:r>
              <a:rPr lang="en-US" sz="4800" b="1" dirty="0" err="1">
                <a:effectLst/>
                <a:latin typeface="Helvetica Neue" panose="02000503000000020004" pitchFamily="2" charset="0"/>
              </a:rPr>
              <a:t>Andarkarko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SamayeHaruma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4800" b="1" dirty="0" err="1">
                <a:effectLst/>
                <a:latin typeface="Helvetica Neue" panose="02000503000000020004" pitchFamily="2" charset="0"/>
              </a:rPr>
              <a:t>Surachya</a:t>
            </a:r>
            <a:r>
              <a:rPr lang="en-US" sz="4800" b="1" dirty="0">
                <a:effectLst/>
                <a:latin typeface="Helvetica Neue" panose="02000503000000020004" pitchFamily="2" charset="0"/>
              </a:rPr>
              <a:t> Dine</a:t>
            </a:r>
          </a:p>
        </p:txBody>
      </p:sp>
    </p:spTree>
    <p:extLst>
      <p:ext uri="{BB962C8B-B14F-4D97-AF65-F5344CB8AC3E}">
        <p14:creationId xmlns:p14="http://schemas.microsoft.com/office/powerpoint/2010/main" val="1529259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16750-D112-0332-ECD5-2C92CF94A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11A4DF83-269A-E53E-DFED-8E3CCBCE78FF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5F1BB4-CBCE-F214-CA63-3A5EBF0B67D9}"/>
              </a:ext>
            </a:extLst>
          </p:cNvPr>
          <p:cNvSpPr/>
          <p:nvPr/>
        </p:nvSpPr>
        <p:spPr>
          <a:xfrm>
            <a:off x="0" y="0"/>
            <a:ext cx="12192000" cy="6589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स्वर्गीय बाटोमा हिँडन अगुवाई गर्ने </a:t>
            </a:r>
            <a:endParaRPr lang="en-US" sz="60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hi-IN" sz="6000" b="1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उहाँको प्रेम... बल अनि शक्ति</a:t>
            </a:r>
            <a:endParaRPr lang="en-US" sz="6000" b="1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algn="ctr">
              <a:lnSpc>
                <a:spcPct val="150000"/>
              </a:lnSpc>
            </a:pPr>
            <a:r>
              <a:rPr lang="en-US" sz="5400" b="1" dirty="0" err="1">
                <a:effectLst/>
                <a:latin typeface="Helvetica Neue" panose="02000503000000020004" pitchFamily="2" charset="0"/>
              </a:rPr>
              <a:t>Sworgiya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5400" b="1" dirty="0" err="1">
                <a:effectLst/>
                <a:latin typeface="Helvetica Neue" panose="02000503000000020004" pitchFamily="2" charset="0"/>
              </a:rPr>
              <a:t>Batoma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5400" b="1" dirty="0" err="1">
                <a:effectLst/>
                <a:latin typeface="Helvetica Neue" panose="02000503000000020004" pitchFamily="2" charset="0"/>
              </a:rPr>
              <a:t>Hidna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5400" b="1" dirty="0" err="1">
                <a:effectLst/>
                <a:latin typeface="Helvetica Neue" panose="02000503000000020004" pitchFamily="2" charset="0"/>
              </a:rPr>
              <a:t>Ahguai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</a:t>
            </a:r>
            <a:r>
              <a:rPr lang="en-US" sz="5400" b="1" dirty="0" err="1">
                <a:effectLst/>
                <a:latin typeface="Helvetica Neue" panose="02000503000000020004" pitchFamily="2" charset="0"/>
              </a:rPr>
              <a:t>Garnai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 </a:t>
            </a:r>
          </a:p>
          <a:p>
            <a:pPr algn="ctr">
              <a:lnSpc>
                <a:spcPct val="150000"/>
              </a:lnSpc>
            </a:pPr>
            <a:r>
              <a:rPr lang="en-US" sz="5400" b="1" dirty="0" err="1">
                <a:effectLst/>
                <a:latin typeface="Helvetica Neue" panose="02000503000000020004" pitchFamily="2" charset="0"/>
              </a:rPr>
              <a:t>Wahako</a:t>
            </a:r>
            <a:r>
              <a:rPr lang="en-US" sz="5400" b="1" dirty="0">
                <a:effectLst/>
                <a:latin typeface="Helvetica Neue" panose="02000503000000020004" pitchFamily="2" charset="0"/>
              </a:rPr>
              <a:t> Prem….. Bal Ani Shakti 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951109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135</Words>
  <Application>Microsoft Macintosh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BLACK LIVES</vt:lpstr>
      <vt:lpstr>Calibri</vt:lpstr>
      <vt:lpstr>Calibri Light</vt:lpstr>
      <vt:lpstr>Helvetica Neue</vt:lpstr>
      <vt:lpstr>Kohinoor Devanagari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6</cp:revision>
  <dcterms:created xsi:type="dcterms:W3CDTF">2021-07-22T04:00:29Z</dcterms:created>
  <dcterms:modified xsi:type="dcterms:W3CDTF">2024-03-31T02:02:48Z</dcterms:modified>
</cp:coreProperties>
</file>