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13" r:id="rId3"/>
    <p:sldId id="308" r:id="rId4"/>
    <p:sldId id="309" r:id="rId5"/>
    <p:sldId id="310" r:id="rId6"/>
    <p:sldId id="311" r:id="rId7"/>
    <p:sldId id="31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1F778-E598-DBBC-750E-B583E95917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58E2A-4A96-C99E-5BAA-A340D585E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BBE2A-E737-B107-4A88-1BC7DB689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F30B4-DEF8-BE74-6F44-7A6E5662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2000E-D6D3-73DA-9D28-730BF1ACF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9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9639C-2C67-6F59-6A2D-0431621B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1CAD-B3D3-6F75-3423-225FCAD6E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2A2CE-C37E-12F5-2127-1478374B9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7BDE9-11CF-A97A-F98C-9CAB3968A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B784F-8A97-B4A1-1823-716925224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4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2E58-BB3E-416C-6F67-349363C5C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CEB79-26CF-37FE-C9E1-471ADC0DC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CDF67-F478-4ADE-03D2-D7F8EC81E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F4062-6012-9B3E-9340-70950AF76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ABE3F-8409-1652-AFAE-D9F754C89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5A9C-7872-CB8F-270A-562D9C653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52D7B-E6D9-22CD-654B-AB7A25CF08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8B426-427D-F83E-02F2-72FBEE356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B4DC9-2726-F790-4360-D31073029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C4110-9C7A-3987-BA0B-BE3DCE61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1EC37-B13D-3A1D-1D51-3457F2ED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7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CA56-B470-E739-F1F2-0306A4B11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8A514-B1CA-D59D-A7ED-E31A6C503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34373-D28C-8697-BFF8-09517E16D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A04FF-FE75-D00F-1A7D-BCE6A0A660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993164-F35F-1C83-0E85-79B7A5837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45A3C1-80FF-181B-AD83-C82F4F49E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7631A5-9BBE-C985-06BD-1B078F28F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5A87E-365B-BFBD-937D-7E881574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9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1BD80-F55D-EAEA-857C-C1162AE6B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FC47C-DE18-600F-7D1F-22283D54A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D328C-1D85-1E0E-DDA3-E6E09C258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94617E-B08E-8455-B8D2-B4545E95A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4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A3516A-5C23-486D-B57F-B21BF7EBA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4506-16B4-DBB7-38AB-9F048EA5D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30729-887C-025F-19F4-305E2F00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71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AD0DB-749D-F097-D75A-FBFC06A3A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AE63B-A5C1-8DB6-00FE-94433F679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84D69-E512-4DF6-CA3D-706063B61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48C06-45D8-A28B-4C33-29F9E3CA8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0C7899-478C-AA72-F2DB-83C9EC17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721A7-5BC0-B7EC-5290-FB9CE6471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3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3860D-08D7-0CD1-8E5D-AAA23AF01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B04702-DCAB-26F3-2F86-F7AE640650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26ABD-4374-8412-32E5-5F5C16F656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67452-D781-7ECC-27E3-AD03E70F2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214A0-9603-C923-26A1-B295F4F63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DBD0A-8D54-BB22-EF1D-32FC66E1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6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AC58F-A55F-324D-0E12-F53B8044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E86C0-E7C9-0D4B-36BD-DDB13B8C5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7B567-4D4F-BE26-4D86-13A002691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C06B5-C242-9EAF-EC86-33E7DAEF1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73AF1-F125-6C99-7C7D-B2FBCB7D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40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EC1BC0-C4A9-3247-C3F2-AF89DAFC1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931DA5-3ACA-CD39-6EF7-A8263E6FE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C92B1-9531-37D4-7897-94029244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8CDB1-FD25-C842-A448-05B260FE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B47F4-CA44-0E28-AD7C-95676E412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9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5701EA-53F0-F5AE-0E52-108A9A723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A6D38-BA79-77DF-FEDC-CFD3A9375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E9116-1C4C-531F-821E-D905E926F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8BBDE4-7CDE-034B-866C-B77598C11738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DDCE5-A40E-9533-C197-60134535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7F6DC-1934-6F9D-15B1-3F5FF66F7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00827-8B03-A649-96B4-EF9267CCB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1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1AD5F0-AEDD-BD4D-BF7C-C7FC3A64BA80}"/>
              </a:ext>
            </a:extLst>
          </p:cNvPr>
          <p:cNvSpPr/>
          <p:nvPr/>
        </p:nvSpPr>
        <p:spPr>
          <a:xfrm>
            <a:off x="0" y="0"/>
            <a:ext cx="12192000" cy="5364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9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यहवे नै मेरो शक्ति र बल </a:t>
            </a:r>
          </a:p>
          <a:p>
            <a:pPr algn="ctr">
              <a:lnSpc>
                <a:spcPct val="150000"/>
              </a:lnSpc>
            </a:pPr>
            <a:r>
              <a:rPr lang="hi-IN" sz="59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उहाँ नै मेरो मुक्ति र</a:t>
            </a:r>
            <a:r>
              <a:rPr lang="en-US" sz="59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lang="hi-IN" sz="59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ढाल </a:t>
            </a:r>
            <a:endParaRPr lang="en-US" sz="5900" b="1" dirty="0"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5900" b="1" dirty="0">
                <a:effectLst/>
                <a:latin typeface="Helvetica Neue" panose="02000503000000020004" pitchFamily="2" charset="0"/>
              </a:rPr>
              <a:t>Yahweh </a:t>
            </a:r>
            <a:r>
              <a:rPr lang="en-US" sz="5900" b="1" dirty="0" err="1">
                <a:effectLst/>
                <a:latin typeface="Helvetica Neue" panose="02000503000000020004" pitchFamily="2" charset="0"/>
              </a:rPr>
              <a:t>Nai</a:t>
            </a:r>
            <a:r>
              <a:rPr lang="en-US" sz="5900" b="1" dirty="0">
                <a:effectLst/>
                <a:latin typeface="Helvetica Neue" panose="02000503000000020004" pitchFamily="2" charset="0"/>
              </a:rPr>
              <a:t> Mero Shakti Ra Baal</a:t>
            </a:r>
          </a:p>
          <a:p>
            <a:pPr algn="ctr">
              <a:lnSpc>
                <a:spcPct val="150000"/>
              </a:lnSpc>
            </a:pPr>
            <a:r>
              <a:rPr lang="en-US" sz="5900" b="1" dirty="0" err="1">
                <a:effectLst/>
                <a:latin typeface="Helvetica Neue" panose="02000503000000020004" pitchFamily="2" charset="0"/>
              </a:rPr>
              <a:t>Uha</a:t>
            </a:r>
            <a:r>
              <a:rPr lang="en-US" sz="59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5900" b="1" dirty="0" err="1">
                <a:effectLst/>
                <a:latin typeface="Helvetica Neue" panose="02000503000000020004" pitchFamily="2" charset="0"/>
              </a:rPr>
              <a:t>Nai</a:t>
            </a:r>
            <a:r>
              <a:rPr lang="en-US" sz="5900" b="1" dirty="0">
                <a:effectLst/>
                <a:latin typeface="Helvetica Neue" panose="02000503000000020004" pitchFamily="2" charset="0"/>
              </a:rPr>
              <a:t> Mero Mukti Ra </a:t>
            </a:r>
            <a:r>
              <a:rPr lang="en-US" sz="5900" b="1" dirty="0" err="1">
                <a:effectLst/>
                <a:latin typeface="Helvetica Neue" panose="02000503000000020004" pitchFamily="2" charset="0"/>
              </a:rPr>
              <a:t>Dhaal</a:t>
            </a:r>
            <a:endParaRPr lang="en-US" sz="5900" b="1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03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E4D2-A37E-F059-E1EE-790A98BB3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CD3B5F-A4B7-1A94-EAF5-4C4ECB18C92C}"/>
              </a:ext>
            </a:extLst>
          </p:cNvPr>
          <p:cNvSpPr/>
          <p:nvPr/>
        </p:nvSpPr>
        <p:spPr>
          <a:xfrm>
            <a:off x="0" y="0"/>
            <a:ext cx="12192000" cy="6839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लडाईमा मेरो जीत</a:t>
            </a:r>
            <a:r>
              <a:rPr lang="en-US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, </a:t>
            </a:r>
            <a:r>
              <a:rPr lang="hi-IN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विजयको मेरो गीत  </a:t>
            </a:r>
          </a:p>
          <a:p>
            <a:pPr algn="ctr">
              <a:lnSpc>
                <a:spcPct val="150000"/>
              </a:lnSpc>
            </a:pPr>
            <a:r>
              <a:rPr lang="hi-IN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युद्धमा उहाँ पराक्रमी</a:t>
            </a:r>
            <a:endParaRPr lang="en-US" sz="6000" b="1" dirty="0"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6000" b="1" dirty="0" err="1">
                <a:effectLst/>
                <a:latin typeface="Helvetica Neue" panose="02000503000000020004" pitchFamily="2" charset="0"/>
              </a:rPr>
              <a:t>Laadai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Mah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Mero Jeet</a:t>
            </a:r>
          </a:p>
          <a:p>
            <a:pPr algn="ctr">
              <a:lnSpc>
                <a:spcPct val="150000"/>
              </a:lnSpc>
            </a:pPr>
            <a:r>
              <a:rPr lang="en-US" sz="6000" b="1" dirty="0" err="1">
                <a:effectLst/>
                <a:latin typeface="Helvetica Neue" panose="02000503000000020004" pitchFamily="2" charset="0"/>
              </a:rPr>
              <a:t>Bijaye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Ko Mero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Geet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6000" b="1" dirty="0" err="1">
                <a:effectLst/>
                <a:latin typeface="Helvetica Neue" panose="02000503000000020004" pitchFamily="2" charset="0"/>
              </a:rPr>
              <a:t>Udha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Mah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Uha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Parakrami</a:t>
            </a:r>
            <a:endParaRPr lang="en-US" sz="6000" b="1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5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42A6A-6A7D-CF3E-0B0C-3DAF2651A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5B45CF-C7BE-1210-FA63-EEE316CD2AE4}"/>
              </a:ext>
            </a:extLst>
          </p:cNvPr>
          <p:cNvSpPr/>
          <p:nvPr/>
        </p:nvSpPr>
        <p:spPr>
          <a:xfrm>
            <a:off x="109330" y="821090"/>
            <a:ext cx="1219200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88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हो... हो...हो</a:t>
            </a:r>
            <a:endParaRPr lang="en-US" sz="8800" b="1" dirty="0"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8800" b="1" dirty="0">
                <a:effectLst/>
                <a:latin typeface="Helvetica Neue" panose="02000503000000020004" pitchFamily="2" charset="0"/>
              </a:rPr>
              <a:t>Ho… Ho… Ho…</a:t>
            </a:r>
          </a:p>
          <a:p>
            <a:pPr algn="ctr">
              <a:lnSpc>
                <a:spcPct val="150000"/>
              </a:lnSpc>
            </a:pPr>
            <a:endParaRPr lang="hi-IN" sz="8800" b="1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084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2F53F-49F6-8919-65F9-EED1E95EE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4A26F9-A399-1CD9-98E3-A7AB373BC124}"/>
              </a:ext>
            </a:extLst>
          </p:cNvPr>
          <p:cNvSpPr/>
          <p:nvPr/>
        </p:nvSpPr>
        <p:spPr>
          <a:xfrm>
            <a:off x="0" y="0"/>
            <a:ext cx="12192000" cy="7071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तपाईझैं को छ देवहरुमा</a:t>
            </a:r>
            <a:r>
              <a:rPr lang="en-US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, </a:t>
            </a:r>
            <a:r>
              <a:rPr lang="hi-IN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अति पवित्र महान ईश्वर  </a:t>
            </a:r>
          </a:p>
          <a:p>
            <a:pPr algn="ctr">
              <a:lnSpc>
                <a:spcPct val="150000"/>
              </a:lnSpc>
            </a:pPr>
            <a:r>
              <a:rPr lang="hi-IN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महिमित सिंह्सन</a:t>
            </a:r>
            <a:r>
              <a:rPr lang="en-US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lang="hi-IN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मा बिराजमान</a:t>
            </a:r>
            <a:r>
              <a:rPr lang="en-US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hi-IN" sz="43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साषण अधिकार तपाइ कै</a:t>
            </a:r>
            <a:endParaRPr lang="en-US" sz="4300" b="1" dirty="0"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4300" b="1" dirty="0" err="1">
                <a:effectLst/>
                <a:latin typeface="Helvetica Neue" panose="02000503000000020004" pitchFamily="2" charset="0"/>
              </a:rPr>
              <a:t>Tapai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Jhai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Ko Cha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Devharu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Mah</a:t>
            </a:r>
            <a:endParaRPr lang="en-US" sz="4300" b="1" dirty="0">
              <a:effectLst/>
              <a:latin typeface="Helvetica Neue" panose="0200050300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300" b="1" dirty="0" err="1">
                <a:effectLst/>
                <a:latin typeface="Helvetica Neue" panose="02000503000000020004" pitchFamily="2" charset="0"/>
              </a:rPr>
              <a:t>Aati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Pavitra Mahan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Ishwor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4300" b="1" dirty="0" err="1">
                <a:effectLst/>
                <a:latin typeface="Helvetica Neue" panose="02000503000000020004" pitchFamily="2" charset="0"/>
              </a:rPr>
              <a:t>Mahimit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Sihasan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Mah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Birajman</a:t>
            </a:r>
            <a:endParaRPr lang="en-US" sz="4300" b="1" dirty="0">
              <a:effectLst/>
              <a:latin typeface="Helvetica Neue" panose="0200050300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300" b="1" dirty="0" err="1">
                <a:effectLst/>
                <a:latin typeface="Helvetica Neue" panose="02000503000000020004" pitchFamily="2" charset="0"/>
              </a:rPr>
              <a:t>Sasan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Adhikar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300" b="1" dirty="0" err="1">
                <a:effectLst/>
                <a:latin typeface="Helvetica Neue" panose="02000503000000020004" pitchFamily="2" charset="0"/>
              </a:rPr>
              <a:t>Tapai</a:t>
            </a:r>
            <a:r>
              <a:rPr lang="en-US" sz="4300" b="1" dirty="0">
                <a:effectLst/>
                <a:latin typeface="Helvetica Neue" panose="02000503000000020004" pitchFamily="2" charset="0"/>
              </a:rPr>
              <a:t> Kai </a:t>
            </a:r>
          </a:p>
        </p:txBody>
      </p:sp>
    </p:spTree>
    <p:extLst>
      <p:ext uri="{BB962C8B-B14F-4D97-AF65-F5344CB8AC3E}">
        <p14:creationId xmlns:p14="http://schemas.microsoft.com/office/powerpoint/2010/main" val="309113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C02FF-976A-40BA-11FB-F8477A10E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048E633-A687-F7D6-AE90-3CA994DB170B}"/>
              </a:ext>
            </a:extLst>
          </p:cNvPr>
          <p:cNvSpPr/>
          <p:nvPr/>
        </p:nvSpPr>
        <p:spPr>
          <a:xfrm>
            <a:off x="0" y="0"/>
            <a:ext cx="12192000" cy="6839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लडाईमा मेरो जीत</a:t>
            </a:r>
            <a:r>
              <a:rPr lang="en-US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, </a:t>
            </a:r>
            <a:r>
              <a:rPr lang="hi-IN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विजयको मेरो गीत  </a:t>
            </a:r>
          </a:p>
          <a:p>
            <a:pPr algn="ctr">
              <a:lnSpc>
                <a:spcPct val="150000"/>
              </a:lnSpc>
            </a:pPr>
            <a:r>
              <a:rPr lang="hi-IN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युद्धमा उहाँ पराक्रमी</a:t>
            </a:r>
            <a:endParaRPr lang="en-US" sz="6000" b="1" dirty="0"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6000" b="1" dirty="0" err="1">
                <a:effectLst/>
                <a:latin typeface="Helvetica Neue" panose="02000503000000020004" pitchFamily="2" charset="0"/>
              </a:rPr>
              <a:t>Laadai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Mah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Mero Jeet</a:t>
            </a:r>
          </a:p>
          <a:p>
            <a:pPr algn="ctr">
              <a:lnSpc>
                <a:spcPct val="150000"/>
              </a:lnSpc>
            </a:pPr>
            <a:r>
              <a:rPr lang="en-US" sz="6000" b="1" dirty="0" err="1">
                <a:effectLst/>
                <a:latin typeface="Helvetica Neue" panose="02000503000000020004" pitchFamily="2" charset="0"/>
              </a:rPr>
              <a:t>Bijaye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Ko Mero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Geet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6000" b="1" dirty="0" err="1">
                <a:effectLst/>
                <a:latin typeface="Helvetica Neue" panose="02000503000000020004" pitchFamily="2" charset="0"/>
              </a:rPr>
              <a:t>Udha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Mah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Uha</a:t>
            </a:r>
            <a:r>
              <a:rPr lang="en-US" sz="60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6000" b="1" dirty="0" err="1">
                <a:effectLst/>
                <a:latin typeface="Helvetica Neue" panose="02000503000000020004" pitchFamily="2" charset="0"/>
              </a:rPr>
              <a:t>Parakrami</a:t>
            </a:r>
            <a:endParaRPr lang="en-US" sz="6000" b="1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3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67DAA-274F-691F-911C-A5764AE70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78C3571-0CD4-9211-017D-533013A51453}"/>
              </a:ext>
            </a:extLst>
          </p:cNvPr>
          <p:cNvSpPr/>
          <p:nvPr/>
        </p:nvSpPr>
        <p:spPr>
          <a:xfrm>
            <a:off x="109330" y="821090"/>
            <a:ext cx="1219200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88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हो... हो...हो</a:t>
            </a:r>
            <a:endParaRPr lang="en-US" sz="8800" b="1" dirty="0">
              <a:effectLst/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8800" b="1" dirty="0">
                <a:effectLst/>
                <a:latin typeface="Helvetica Neue" panose="02000503000000020004" pitchFamily="2" charset="0"/>
              </a:rPr>
              <a:t>Ho… Ho… Ho…</a:t>
            </a:r>
          </a:p>
          <a:p>
            <a:pPr algn="ctr">
              <a:lnSpc>
                <a:spcPct val="150000"/>
              </a:lnSpc>
            </a:pPr>
            <a:endParaRPr lang="hi-IN" sz="8800" b="1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91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6E483-D86C-37F6-F79B-4F32EC264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8F20E1-020C-A502-0E81-E20C7D230033}"/>
              </a:ext>
            </a:extLst>
          </p:cNvPr>
          <p:cNvSpPr/>
          <p:nvPr/>
        </p:nvSpPr>
        <p:spPr>
          <a:xfrm>
            <a:off x="0" y="0"/>
            <a:ext cx="12192000" cy="6597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800" b="1" dirty="0">
                <a:effectLst/>
                <a:latin typeface="Kohinoor Devanagari" panose="02000000000000000000" pitchFamily="2" charset="77"/>
              </a:rPr>
              <a:t>यहवे</a:t>
            </a:r>
            <a:r>
              <a:rPr lang="en-US" sz="4800" b="1" dirty="0">
                <a:latin typeface="Helvetica Neue" panose="02000503000000020004" pitchFamily="2" charset="0"/>
              </a:rPr>
              <a:t>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राज</a:t>
            </a:r>
            <a:r>
              <a:rPr lang="en-US" sz="4800" b="1" dirty="0">
                <a:latin typeface="Helvetica Neue" panose="02000503000000020004" pitchFamily="2" charset="0"/>
              </a:rPr>
              <a:t>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गर्छन</a:t>
            </a:r>
            <a:r>
              <a:rPr lang="en-US" sz="4800" b="1" dirty="0">
                <a:effectLst/>
                <a:latin typeface="Kohinoor Devanagari" panose="02000000000000000000" pitchFamily="2" charset="77"/>
              </a:rPr>
              <a:t>…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सदा</a:t>
            </a:r>
            <a:r>
              <a:rPr lang="en-US" sz="4800" b="1" dirty="0">
                <a:latin typeface="Helvetica Neue" panose="02000503000000020004" pitchFamily="2" charset="0"/>
              </a:rPr>
              <a:t>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सवर्दा</a:t>
            </a:r>
          </a:p>
          <a:p>
            <a:pPr algn="ctr">
              <a:lnSpc>
                <a:spcPct val="150000"/>
              </a:lnSpc>
            </a:pPr>
            <a:r>
              <a:rPr lang="hi-IN" sz="4800" b="1" dirty="0">
                <a:effectLst/>
                <a:latin typeface="Kohinoor Devanagari" panose="02000000000000000000" pitchFamily="2" charset="77"/>
              </a:rPr>
              <a:t>सियोनबाट</a:t>
            </a:r>
            <a:r>
              <a:rPr lang="en-US" sz="4800" b="1" dirty="0">
                <a:latin typeface="Helvetica Neue" panose="02000503000000020004" pitchFamily="2" charset="0"/>
              </a:rPr>
              <a:t>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गर्जन्छन</a:t>
            </a:r>
            <a:r>
              <a:rPr lang="en-US" sz="4800" b="1" dirty="0">
                <a:latin typeface="Helvetica Neue" panose="02000503000000020004" pitchFamily="2" charset="0"/>
              </a:rPr>
              <a:t>.. 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सिंह</a:t>
            </a:r>
            <a:r>
              <a:rPr lang="en-US" sz="4800" b="1" dirty="0">
                <a:latin typeface="Helvetica Neue" panose="02000503000000020004" pitchFamily="2" charset="0"/>
              </a:rPr>
              <a:t>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झैं</a:t>
            </a:r>
            <a:r>
              <a:rPr lang="en-US" sz="4800" b="1" dirty="0">
                <a:latin typeface="Helvetica Neue" panose="02000503000000020004" pitchFamily="2" charset="0"/>
              </a:rPr>
              <a:t> </a:t>
            </a:r>
            <a:r>
              <a:rPr lang="hi-IN" sz="4800" b="1" dirty="0">
                <a:effectLst/>
                <a:latin typeface="Kohinoor Devanagari" panose="02000000000000000000" pitchFamily="2" charset="77"/>
              </a:rPr>
              <a:t>गर्जन्छन</a:t>
            </a:r>
            <a:endParaRPr lang="en-US" sz="4800" b="1" dirty="0">
              <a:effectLst/>
              <a:latin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>
                <a:effectLst/>
                <a:latin typeface="Helvetica Neue" panose="02000503000000020004" pitchFamily="2" charset="0"/>
              </a:rPr>
              <a:t>Yahweh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Raaj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Garchan</a:t>
            </a:r>
            <a:endParaRPr lang="en-US" sz="4800" b="1" dirty="0">
              <a:latin typeface="Helvetica Neue" panose="0200050300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effectLst/>
                <a:latin typeface="Helvetica Neue" panose="02000503000000020004" pitchFamily="2" charset="0"/>
              </a:rPr>
              <a:t>Sadha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Sarbadha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effectLst/>
                <a:latin typeface="Helvetica Neue" panose="02000503000000020004" pitchFamily="2" charset="0"/>
              </a:rPr>
              <a:t>Siyon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Baat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Garjanchan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effectLst/>
                <a:latin typeface="Helvetica Neue" panose="02000503000000020004" pitchFamily="2" charset="0"/>
              </a:rPr>
              <a:t>Singha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Jhai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Garjanchan</a:t>
            </a:r>
            <a:endParaRPr lang="en-US" sz="4800" b="1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074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149</Words>
  <Application>Microsoft Macintosh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BLACK LIVES</vt:lpstr>
      <vt:lpstr>Helvetica Neue</vt:lpstr>
      <vt:lpstr>Kohinoor Devanagari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2024-03-31T02:03:58Z</dcterms:created>
  <dcterms:modified xsi:type="dcterms:W3CDTF">2024-03-31T02:18:44Z</dcterms:modified>
</cp:coreProperties>
</file>