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07" r:id="rId3"/>
    <p:sldId id="310" r:id="rId4"/>
    <p:sldId id="312" r:id="rId5"/>
    <p:sldId id="311" r:id="rId6"/>
    <p:sldId id="316" r:id="rId7"/>
    <p:sldId id="314" r:id="rId8"/>
    <p:sldId id="313" r:id="rId9"/>
    <p:sldId id="308" r:id="rId10"/>
    <p:sldId id="315" r:id="rId11"/>
    <p:sldId id="30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460E-E52B-51D9-8DA4-C30BA5632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EAA429-C302-0E3A-559E-F3CEA75D8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8761E-BFBA-B1E4-60DF-D94C13ADE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7BEDF-D8B7-AE43-8587-C51E8613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AE5C31-3C34-4111-B42B-259C6D15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2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E73D0-8E0E-C7DC-BDE8-AEBC2758D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6C9E2-1DCF-2E7A-F1B9-9697F3A84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E4258-003C-A969-E684-2682B845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BA93-FF82-4332-0306-9B102B99E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924F1-A521-F765-FF99-E47E9BF25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9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8A41-B177-EBAE-2D5F-EB3662E8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E7976-3999-9105-1551-CED8EFD3D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977BA-D60C-F8E4-33AC-A96D02891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87A80-2E91-BF1E-4A7E-ED304D80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F8C20-A947-F242-F3C8-9D91A60A0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3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DA39-B45E-8ECA-F5A7-9837B20B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26021-8946-3AE2-744A-92C9B66C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0F747-32B1-4B39-5197-1CFDE600E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DB50A-7B1B-A363-9BE3-B9D2F3B7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2BA86-0206-8A62-9C7D-F49677314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F1582-8E09-3FA1-1B04-E21AB4D2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5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33BE5-A265-F9C9-D633-C8D96D95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D9983-8DC6-21B1-EC1E-323EDC027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445AF-75BF-0E20-23F0-27EEE822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D1834-2B6A-8365-D2C5-085F2DE2E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1DEB4A-1701-CCFF-D679-123B22BEF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1E516F-E353-B3EA-41A1-FA975B4BD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773E1A-9CE1-2B94-53B5-8874A2D41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C49CE0-F798-3C98-2BF9-56B62FB0D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2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F96C-096A-48AA-D57B-B79D1D33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4FED8-D875-41E5-63BC-5E7D2E33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163A9-5920-6FC8-5AC7-53D956C6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154D9B-E5D1-C65D-2EDE-4D624D3D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1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5544DF-477B-B744-63D4-3E311AC62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14D71-06A6-B924-5D06-3105B238F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E30EB-D869-87C1-2591-9A85FC72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8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F5AB-B625-F965-2F2C-7137A2FB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F9BD4-2FB6-2201-66C9-5EE8CB4A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5BA74-D130-355B-FA61-7C17E1165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BCCF7-720D-1679-3140-29EC152B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CFFE9-C319-C763-2B88-2D4CF5227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3238A-4AF8-5226-059E-EDB65379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3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EF35F-433D-0A75-1DF4-8F77BBABC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0740B-2859-F2CA-A838-34D6483A8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BEEB7-9D9F-CFA3-86E6-712F78A81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46947-DAB9-0B53-88EF-3469694AA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1FBE7-6220-0765-0F60-F594227B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2BEB6-C17F-5C75-C821-B8DC5D02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08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3A55B-08E2-537D-3203-1C47C8CA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5994C8-1109-EB0F-F14B-DECA87E12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09504-1AAF-786E-4F2E-B0B1AF911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87B5D-2DCC-09B5-D871-DA5AF283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1C762-8A06-5A56-4111-45A2319BA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5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F042D6-A292-6BA6-C595-211BF6B6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DE295-B1FD-E033-E7D0-F85F393CB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9EB9-D300-4BD0-5A07-2818FDFC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71424-9314-DF21-4C98-B8C65072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96078-49C9-68E4-F896-77B3A378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9CC7FD-CF10-B08B-285A-0A1E20D7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EF484-99BA-D30B-AA3F-D712CE732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9DC13-1341-EC67-AFCA-0532E93B3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34133D-E482-644E-AE49-F85F569D2D5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657DA-9EBD-3708-3165-EEC850A5E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7E54A-68F3-1A6F-27AF-353611E430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AE0132-B717-A043-A0F2-434ED7DCA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छेड़िएको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तिम्रो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हातलाई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समाउन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आयौं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जातिले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येशूसंगै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माया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लायौं</a:t>
            </a:r>
            <a:endParaRPr lang="en-US" sz="5400" b="1" kern="0" dirty="0">
              <a:effectLst/>
              <a:latin typeface="Kohinoor Devanagari" panose="02000000000000000000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Chhediyeko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Timro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Haat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Samauna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Jaatile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Yeshu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Sanghai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Maya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Layo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0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E1DC1-1F2D-2F4A-917F-6A02969B4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4B8AB3E-3E18-8CF7-416D-8EA2B33594C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9E2C06-B424-700B-4941-4539A0AED176}"/>
              </a:ext>
            </a:extLst>
          </p:cNvPr>
          <p:cNvSpPr/>
          <p:nvPr/>
        </p:nvSpPr>
        <p:spPr>
          <a:xfrm>
            <a:off x="0" y="0"/>
            <a:ext cx="12192000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पिड़ा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हटदै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नगए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सम्म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वचन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देह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नभए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सम्म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हृदयको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आराधना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चढ़ाउदै</a:t>
            </a:r>
            <a:endParaRPr lang="en-US" sz="5400" b="1" kern="0" dirty="0">
              <a:effectLst/>
              <a:latin typeface="Kohinoor Devanagari" panose="02000000000000000000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Pida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Hatdai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Nagaye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Sammah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Bachan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Nabhaye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Sammah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Hridayeko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Aaradhna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Chadaudai</a:t>
            </a:r>
            <a:r>
              <a:rPr lang="en-US" sz="45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</a:t>
            </a:r>
            <a:endParaRPr lang="en-US" sz="45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8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F130-FC2A-9C29-5501-88FA4CFF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3DC276-35BB-7AD2-C1FF-3D1D722B318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D974F-DED9-4943-390E-04760A289E47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स्वर्गको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छायाँमा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तिम्रो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मायामा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हाम्रो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जाति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निको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हुँदैछ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।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Swargako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Chayamah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Yeshu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Timro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Mayamah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Hamro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Jaati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Niko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Hudaichaa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23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F130-FC2A-9C29-5501-88FA4CFF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3DC276-35BB-7AD2-C1FF-3D1D722B318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D974F-DED9-4943-390E-04760A289E47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भलभली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बगेको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कलवरीको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रगतमा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आफ्नो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दौरा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चोली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धुंदैछ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।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Bhalbhali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Bageko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kalbariko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Raagat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Mah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Aafno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Daura Choli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Dhudaicha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35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F130-FC2A-9C29-5501-88FA4CFF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3DC276-35BB-7AD2-C1FF-3D1D722B318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D974F-DED9-4943-390E-04760A289E47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दाग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चौरी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परेको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आत्माले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तिम्रो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भरेको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जीवनको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सुवासना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फैलाउदै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!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Daag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Nah Chauri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Pareko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Aatma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Timro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Bhareko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Jiwanako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Subashnah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Failaudaii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132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छेड़िएको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तिम्रो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हातलाई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समाउन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आयौं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जातिले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येशूसंगै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माया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लायौं</a:t>
            </a:r>
            <a:endParaRPr lang="en-US" sz="5400" b="1" kern="0" dirty="0">
              <a:effectLst/>
              <a:latin typeface="Kohinoor Devanagari" panose="02000000000000000000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Chhediyeko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Timro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Haat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Samauna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Jaatile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Yeshu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Sanghai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Maya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Layo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72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F130-FC2A-9C29-5501-88FA4CFF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3DC276-35BB-7AD2-C1FF-3D1D722B318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D974F-DED9-4943-390E-04760A289E47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सुर्य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चन्द्रमा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बनाउने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येशूको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स्वर्गिय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ज्योति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देशमा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चाहिन्छ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।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Surya Ra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Chandramah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Banaune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Yeshuko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Swargiya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Jyoti,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Deshma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Chahinchaa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80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1F130-FC2A-9C29-5501-88FA4CFF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3DC276-35BB-7AD2-C1FF-3D1D722B318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9D974F-DED9-4943-390E-04760A289E47}"/>
              </a:ext>
            </a:extLst>
          </p:cNvPr>
          <p:cNvSpPr/>
          <p:nvPr/>
        </p:nvSpPr>
        <p:spPr>
          <a:xfrm>
            <a:off x="0" y="0"/>
            <a:ext cx="12192000" cy="638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मृत्युलाई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हटाउने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जीवनलाई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बोलाउने</a:t>
            </a:r>
            <a:endParaRPr lang="en-US" sz="5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एउटा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नयाँ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गित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अब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गाइन्छ</a:t>
            </a:r>
            <a:r>
              <a:rPr lang="en-US" sz="5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।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Mirtulai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Hataune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Jiwanalai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Bolaune</a:t>
            </a:r>
            <a:endParaRPr lang="en-US" sz="5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Euta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Naya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Geet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Aba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Gayincha</a:t>
            </a:r>
            <a:endParaRPr lang="en-US" sz="5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45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603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01313-5D8F-29D0-9F2B-08A984E5B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7F49041-7D5E-9920-6BC2-C7FA89F7CB86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1C796-77DA-0265-0B96-8E5D679ECA17}"/>
              </a:ext>
            </a:extLst>
          </p:cNvPr>
          <p:cNvSpPr/>
          <p:nvPr/>
        </p:nvSpPr>
        <p:spPr>
          <a:xfrm>
            <a:off x="0" y="0"/>
            <a:ext cx="12192000" cy="5972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बस्ने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हाम्रो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छाती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आशीषित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छौं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नेपाली</a:t>
            </a:r>
            <a:r>
              <a:rPr lang="en-US" sz="48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जाति</a:t>
            </a:r>
            <a:r>
              <a:rPr lang="en-US" sz="52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2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चुनिएको</a:t>
            </a:r>
            <a:r>
              <a:rPr lang="en-US" sz="52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राजकिय</a:t>
            </a:r>
            <a:r>
              <a:rPr lang="en-US" sz="52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पुजहारी</a:t>
            </a:r>
            <a:r>
              <a:rPr lang="en-US" sz="52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!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Yeshu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Bashne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Hamro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Chati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5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Aashisit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Chau, Nepali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Jaati</a:t>
            </a:r>
            <a:endParaRPr lang="en-US" sz="5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Chuniyeko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Raajkiya</a:t>
            </a:r>
            <a:r>
              <a:rPr lang="en-US" sz="5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2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Pujhari</a:t>
            </a:r>
            <a:endParaRPr lang="en-US" sz="5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511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0" y="0"/>
            <a:ext cx="12192000" cy="619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छेड़िएको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तिम्रो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हातलाई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समाउन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आयौं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जातिले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येशूसंगै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माया</a:t>
            </a:r>
            <a:r>
              <a:rPr lang="en-US" sz="5400" b="1" kern="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लायौं</a:t>
            </a:r>
            <a:endParaRPr lang="en-US" sz="5400" b="1" kern="0" dirty="0">
              <a:effectLst/>
              <a:latin typeface="Kohinoor Devanagari" panose="02000000000000000000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Chhediyeko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Timro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Haat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Samauna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Aayo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Jaatile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Yeshu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Sanghai</a:t>
            </a:r>
            <a:r>
              <a:rPr lang="en-US" sz="5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Maya </a:t>
            </a:r>
            <a:r>
              <a:rPr lang="en-US" sz="5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Layo</a:t>
            </a:r>
            <a:endParaRPr lang="en-US" sz="5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693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C6CA-DA61-C985-B36F-E6D3E257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CFC6D40-E2A2-C647-D608-94985B1B4795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06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235</Words>
  <Application>Microsoft Macintosh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BLACK LIVES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8</cp:revision>
  <dcterms:created xsi:type="dcterms:W3CDTF">2024-03-31T02:23:39Z</dcterms:created>
  <dcterms:modified xsi:type="dcterms:W3CDTF">2024-04-21T04:39:21Z</dcterms:modified>
</cp:coreProperties>
</file>