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83" r:id="rId2"/>
    <p:sldId id="487" r:id="rId3"/>
    <p:sldId id="484" r:id="rId4"/>
    <p:sldId id="488" r:id="rId5"/>
    <p:sldId id="485" r:id="rId6"/>
    <p:sldId id="48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170"/>
  </p:normalViewPr>
  <p:slideViewPr>
    <p:cSldViewPr snapToGrid="0" snapToObjects="1">
      <p:cViewPr varScale="1">
        <p:scale>
          <a:sx n="128" d="100"/>
          <a:sy n="128" d="100"/>
        </p:scale>
        <p:origin x="480" y="1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4FE3A-E87F-124A-80A5-7803FC6F7F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99CE0A-C9B0-4B40-801A-D0A3953F4F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06A396-043D-7345-AFC4-013C2B8B3EA8}"/>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5" name="Footer Placeholder 4">
            <a:extLst>
              <a:ext uri="{FF2B5EF4-FFF2-40B4-BE49-F238E27FC236}">
                <a16:creationId xmlns:a16="http://schemas.microsoft.com/office/drawing/2014/main" id="{4EEE1CAB-D38E-D542-BC88-ED9942AA8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EA8A18-2EAB-2E44-BD5E-2E077C15DCB9}"/>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4076851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DF30-92C7-4C40-8A41-790498D2A7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D1245A-C552-B94C-8843-538603DABB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DE823D-2E91-CC44-A2E4-A0F8BB76664E}"/>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5" name="Footer Placeholder 4">
            <a:extLst>
              <a:ext uri="{FF2B5EF4-FFF2-40B4-BE49-F238E27FC236}">
                <a16:creationId xmlns:a16="http://schemas.microsoft.com/office/drawing/2014/main" id="{EC68259E-6F7B-9B4A-B6A8-3B8D763CED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21C1C-3D11-BE47-87DA-2C47DCD6C0C3}"/>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1016269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9E899-8F28-584B-95A2-7FABA5A506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F88606-2374-524B-90E9-FE7A73F6F0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9E8505-73B5-3344-B751-CAB8F7ABCD9B}"/>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5" name="Footer Placeholder 4">
            <a:extLst>
              <a:ext uri="{FF2B5EF4-FFF2-40B4-BE49-F238E27FC236}">
                <a16:creationId xmlns:a16="http://schemas.microsoft.com/office/drawing/2014/main" id="{0453ACC5-108F-2C41-B55E-0AF26FFD7D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07C8CC-E29C-1B4C-A96D-82C738E7A9FE}"/>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399022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10C03-32B3-AA4A-AACA-8B75BB4A7A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B4BC6D-0FDD-5C45-BD69-31901CFEB5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A2A14F-B98C-334D-9743-91C76F005E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ADA8AE-5629-6743-AE9C-8BE36481207F}"/>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6" name="Footer Placeholder 5">
            <a:extLst>
              <a:ext uri="{FF2B5EF4-FFF2-40B4-BE49-F238E27FC236}">
                <a16:creationId xmlns:a16="http://schemas.microsoft.com/office/drawing/2014/main" id="{C2D8FC11-DC71-C445-9DF2-6CBE4436A0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1EE6FB-48ED-394F-BE40-3DF9EA35522C}"/>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363253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D8B9A-FC66-B14A-AB1B-E34862B6F3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0CFAFE-5AEB-434C-BF50-3C67574C4E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9D0939-B555-6B4B-ADEF-2AE303CB0C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2129A0-F76A-AF46-9064-1875401F65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685B9D-11BF-7A44-921B-877FF94695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DDA63E-3FCF-9C4E-A463-42CF76FAD45C}"/>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8" name="Footer Placeholder 7">
            <a:extLst>
              <a:ext uri="{FF2B5EF4-FFF2-40B4-BE49-F238E27FC236}">
                <a16:creationId xmlns:a16="http://schemas.microsoft.com/office/drawing/2014/main" id="{30A5107E-FE1E-A04B-81FA-1732FB0E24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0628C7-FEB8-4C4D-9F82-F7F037C2138F}"/>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1367786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CCF8D-824C-2946-9E01-772ABEEBFE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C27B4F-836B-E34B-8640-ACB6F9B455E9}"/>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4" name="Footer Placeholder 3">
            <a:extLst>
              <a:ext uri="{FF2B5EF4-FFF2-40B4-BE49-F238E27FC236}">
                <a16:creationId xmlns:a16="http://schemas.microsoft.com/office/drawing/2014/main" id="{D750B15E-188E-C447-B770-6D2C724E12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21DFD7-2218-184E-91A6-A404D0BA099C}"/>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2666984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4DF71B-23DE-6746-A34E-FBDA19425DC4}"/>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3" name="Footer Placeholder 2">
            <a:extLst>
              <a:ext uri="{FF2B5EF4-FFF2-40B4-BE49-F238E27FC236}">
                <a16:creationId xmlns:a16="http://schemas.microsoft.com/office/drawing/2014/main" id="{795D3D50-4FC6-5A46-93B6-99F0783904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A2595D-C952-214A-9F80-89B44D82D313}"/>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2495091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02722-F36F-BB4C-9246-6C247A2159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DB0F2E-DA09-094F-9537-36BBA43063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203C72-29AA-F044-AD63-95560E17F6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91789C-21F0-C14C-954D-D8D9EEF432C4}"/>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6" name="Footer Placeholder 5">
            <a:extLst>
              <a:ext uri="{FF2B5EF4-FFF2-40B4-BE49-F238E27FC236}">
                <a16:creationId xmlns:a16="http://schemas.microsoft.com/office/drawing/2014/main" id="{67DCFA81-3E6F-8E42-9E2C-D470A2FC8D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D299B8-62FD-6E40-A8EA-3A50F7A8A7AA}"/>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3203241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2DE35-8770-BF44-BAF2-802BBE260E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981377-0E2C-D14E-AFCC-3B85F3EFD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113EEEC-16F4-3947-826C-71F3E0EFDE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022E15-71D0-C94D-968C-4310481AA478}"/>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6" name="Footer Placeholder 5">
            <a:extLst>
              <a:ext uri="{FF2B5EF4-FFF2-40B4-BE49-F238E27FC236}">
                <a16:creationId xmlns:a16="http://schemas.microsoft.com/office/drawing/2014/main" id="{670832B0-AB11-674D-A940-C170F9557A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74C8E7-0B0F-8A4A-A0B9-2FB9B2440D4B}"/>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310709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AE7AA-9662-FB47-9303-7C3D45EA64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596603-CDF2-E14A-B1A2-E193B8D3CF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8EB9A1-8E9A-F748-847A-E15B65045CCB}"/>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5" name="Footer Placeholder 4">
            <a:extLst>
              <a:ext uri="{FF2B5EF4-FFF2-40B4-BE49-F238E27FC236}">
                <a16:creationId xmlns:a16="http://schemas.microsoft.com/office/drawing/2014/main" id="{A3028127-0460-4244-8FA2-6D59EC649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C10858-536D-3F4D-B7F0-2B9997337D6D}"/>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3394417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72F56A-3C96-BD4C-BCC0-C975AC4D89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C2CE88-5732-AD46-80EB-DEAADA0492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0FEA9-C7DD-5344-81AC-D42358477461}"/>
              </a:ext>
            </a:extLst>
          </p:cNvPr>
          <p:cNvSpPr>
            <a:spLocks noGrp="1"/>
          </p:cNvSpPr>
          <p:nvPr>
            <p:ph type="dt" sz="half" idx="10"/>
          </p:nvPr>
        </p:nvSpPr>
        <p:spPr/>
        <p:txBody>
          <a:bodyPr/>
          <a:lstStyle/>
          <a:p>
            <a:fld id="{206F5FC7-6710-5F44-BBB8-8DAC4735B93E}" type="datetimeFigureOut">
              <a:rPr lang="en-US" smtClean="0"/>
              <a:t>4/21/24</a:t>
            </a:fld>
            <a:endParaRPr lang="en-US"/>
          </a:p>
        </p:txBody>
      </p:sp>
      <p:sp>
        <p:nvSpPr>
          <p:cNvPr id="5" name="Footer Placeholder 4">
            <a:extLst>
              <a:ext uri="{FF2B5EF4-FFF2-40B4-BE49-F238E27FC236}">
                <a16:creationId xmlns:a16="http://schemas.microsoft.com/office/drawing/2014/main" id="{064A4E48-E2F9-C841-B302-8D84BB2B99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83788D-A84D-084A-8E19-85AF31BDD328}"/>
              </a:ext>
            </a:extLst>
          </p:cNvPr>
          <p:cNvSpPr>
            <a:spLocks noGrp="1"/>
          </p:cNvSpPr>
          <p:nvPr>
            <p:ph type="sldNum" sz="quarter" idx="12"/>
          </p:nvPr>
        </p:nvSpPr>
        <p:spPr/>
        <p:txBody>
          <a:bodyPr/>
          <a:lstStyle/>
          <a:p>
            <a:fld id="{13E33955-11DA-0C4C-AC1F-3E028285D680}" type="slidenum">
              <a:rPr lang="en-US" smtClean="0"/>
              <a:t>‹#›</a:t>
            </a:fld>
            <a:endParaRPr lang="en-US"/>
          </a:p>
        </p:txBody>
      </p:sp>
    </p:spTree>
    <p:extLst>
      <p:ext uri="{BB962C8B-B14F-4D97-AF65-F5344CB8AC3E}">
        <p14:creationId xmlns:p14="http://schemas.microsoft.com/office/powerpoint/2010/main" val="1148912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5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F5F02E-2BAB-3D45-85F6-E2B540ABFD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F164DE-F17F-BA4B-9B76-6DC4B66E1B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E5D93-BB0C-604D-B326-C4212FF55B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6F5FC7-6710-5F44-BBB8-8DAC4735B93E}" type="datetimeFigureOut">
              <a:rPr lang="en-US" smtClean="0"/>
              <a:t>4/21/24</a:t>
            </a:fld>
            <a:endParaRPr lang="en-US"/>
          </a:p>
        </p:txBody>
      </p:sp>
      <p:sp>
        <p:nvSpPr>
          <p:cNvPr id="5" name="Footer Placeholder 4">
            <a:extLst>
              <a:ext uri="{FF2B5EF4-FFF2-40B4-BE49-F238E27FC236}">
                <a16:creationId xmlns:a16="http://schemas.microsoft.com/office/drawing/2014/main" id="{9B851CE5-375D-1146-90A9-147ED4D512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3C65DB-0C19-0A4C-8D60-F64E53E125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E33955-11DA-0C4C-AC1F-3E028285D680}" type="slidenum">
              <a:rPr lang="en-US" smtClean="0"/>
              <a:t>‹#›</a:t>
            </a:fld>
            <a:endParaRPr lang="en-US"/>
          </a:p>
        </p:txBody>
      </p:sp>
    </p:spTree>
    <p:extLst>
      <p:ext uri="{BB962C8B-B14F-4D97-AF65-F5344CB8AC3E}">
        <p14:creationId xmlns:p14="http://schemas.microsoft.com/office/powerpoint/2010/main" val="1071612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sp>
        <p:nvSpPr>
          <p:cNvPr id="4" name="Title 1">
            <a:extLst>
              <a:ext uri="{FF2B5EF4-FFF2-40B4-BE49-F238E27FC236}">
                <a16:creationId xmlns:a16="http://schemas.microsoft.com/office/drawing/2014/main" id="{73720C7A-FFE5-7C43-926D-F25F443D02AA}"/>
              </a:ext>
            </a:extLst>
          </p:cNvPr>
          <p:cNvSpPr>
            <a:spLocks noGrp="1"/>
          </p:cNvSpPr>
          <p:nvPr>
            <p:ph type="ctrTitle"/>
          </p:nvPr>
        </p:nvSpPr>
        <p:spPr>
          <a:xfrm>
            <a:off x="0" y="1"/>
            <a:ext cx="12192000" cy="6857999"/>
          </a:xfrm>
        </p:spPr>
        <p:txBody>
          <a:bodyPr>
            <a:noAutofit/>
          </a:bodyPr>
          <a:lstStyle/>
          <a:p>
            <a:pPr>
              <a:lnSpc>
                <a:spcPct val="150000"/>
              </a:lnSpc>
            </a:pPr>
            <a:r>
              <a:rPr lang="ne-NP" sz="4400" b="1" dirty="0">
                <a:latin typeface="Kohinoor Devanagari" panose="02000000000000000000" pitchFamily="2" charset="77"/>
                <a:cs typeface="Kohinoor Devanagari" panose="02000000000000000000" pitchFamily="2" charset="77"/>
              </a:rPr>
              <a:t>गाउ बजाऊ उहाँलाई उचालौ</a:t>
            </a:r>
            <a:r>
              <a:rPr lang="en-US" sz="4400" b="1" dirty="0">
                <a:latin typeface="Kohinoor Devanagari" panose="02000000000000000000" pitchFamily="2" charset="77"/>
                <a:cs typeface="Kohinoor Devanagari" panose="02000000000000000000" pitchFamily="2" charset="77"/>
              </a:rPr>
              <a:t> </a:t>
            </a:r>
            <a:r>
              <a:rPr lang="ne-NP" sz="4400" b="1" dirty="0">
                <a:latin typeface="Kohinoor Devanagari" panose="02000000000000000000" pitchFamily="2" charset="77"/>
                <a:cs typeface="Kohinoor Devanagari" panose="02000000000000000000" pitchFamily="2" charset="77"/>
              </a:rPr>
              <a:t>चालौ (२)</a:t>
            </a:r>
            <a:r>
              <a:rPr lang="en-US" sz="4400" b="1" dirty="0">
                <a:latin typeface="Kohinoor Devanagari" panose="02000000000000000000" pitchFamily="2" charset="77"/>
                <a:cs typeface="Kohinoor Devanagari" panose="02000000000000000000" pitchFamily="2" charset="77"/>
              </a:rPr>
              <a:t>, </a:t>
            </a:r>
            <a:r>
              <a:rPr lang="ne-NP" sz="4400" b="1" dirty="0">
                <a:latin typeface="Kohinoor Devanagari" panose="02000000000000000000" pitchFamily="2" charset="77"/>
                <a:cs typeface="Kohinoor Devanagari" panose="02000000000000000000" pitchFamily="2" charset="77"/>
              </a:rPr>
              <a:t>सास हुने हरेक प्राणीले (२)</a:t>
            </a:r>
            <a:r>
              <a:rPr lang="en-US" sz="4400" b="1" dirty="0">
                <a:latin typeface="Kohinoor Devanagari" panose="02000000000000000000" pitchFamily="2" charset="77"/>
                <a:cs typeface="Kohinoor Devanagari" panose="02000000000000000000" pitchFamily="2" charset="77"/>
              </a:rPr>
              <a:t>,</a:t>
            </a:r>
            <a:br>
              <a:rPr lang="en-US" sz="4400" b="1" dirty="0"/>
            </a:br>
            <a:r>
              <a:rPr lang="en-US" sz="4400" b="1" dirty="0">
                <a:latin typeface="Times New Roman" panose="02020603050405020304" pitchFamily="18" charset="0"/>
                <a:cs typeface="Times New Roman" panose="02020603050405020304" pitchFamily="18" charset="0"/>
              </a:rPr>
              <a:t>(</a:t>
            </a:r>
            <a:r>
              <a:rPr lang="en-US" sz="4400" b="1" dirty="0" err="1">
                <a:latin typeface="Times New Roman" panose="02020603050405020304" pitchFamily="18" charset="0"/>
                <a:cs typeface="Times New Roman" panose="02020603050405020304" pitchFamily="18" charset="0"/>
              </a:rPr>
              <a:t>Ghau</a:t>
            </a:r>
            <a:r>
              <a:rPr lang="en-US" sz="4400" b="1" dirty="0">
                <a:latin typeface="Times New Roman" panose="02020603050405020304" pitchFamily="18" charset="0"/>
                <a:cs typeface="Times New Roman" panose="02020603050405020304" pitchFamily="18" charset="0"/>
              </a:rPr>
              <a:t> Bajau </a:t>
            </a:r>
            <a:r>
              <a:rPr lang="en-US" sz="4400" b="1" dirty="0" err="1">
                <a:latin typeface="Times New Roman" panose="02020603050405020304" pitchFamily="18" charset="0"/>
                <a:cs typeface="Times New Roman" panose="02020603050405020304" pitchFamily="18" charset="0"/>
              </a:rPr>
              <a:t>Uhalai</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Uchalau</a:t>
            </a:r>
            <a:r>
              <a:rPr lang="en-US" sz="4400" b="1" dirty="0">
                <a:latin typeface="Times New Roman" panose="02020603050405020304" pitchFamily="18" charset="0"/>
                <a:cs typeface="Times New Roman" panose="02020603050405020304" pitchFamily="18" charset="0"/>
              </a:rPr>
              <a:t> )2, (</a:t>
            </a:r>
            <a:r>
              <a:rPr lang="en-US" sz="4400" b="1" dirty="0" err="1">
                <a:latin typeface="Times New Roman" panose="02020603050405020304" pitchFamily="18" charset="0"/>
                <a:cs typeface="Times New Roman" panose="02020603050405020304" pitchFamily="18" charset="0"/>
              </a:rPr>
              <a:t>Saas</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Hune</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Harik</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Pradiley</a:t>
            </a:r>
            <a:r>
              <a:rPr lang="en-US" sz="4400" b="1" dirty="0">
                <a:latin typeface="Times New Roman" panose="02020603050405020304" pitchFamily="18" charset="0"/>
                <a:cs typeface="Times New Roman" panose="02020603050405020304" pitchFamily="18" charset="0"/>
              </a:rPr>
              <a:t> )2</a:t>
            </a:r>
            <a:br>
              <a:rPr lang="en-US" sz="4400" b="1" dirty="0"/>
            </a:br>
            <a:r>
              <a:rPr lang="ne-NP" sz="4400" b="1" dirty="0">
                <a:latin typeface="Kohinoor Devanagari" panose="02000000000000000000" pitchFamily="2" charset="77"/>
                <a:cs typeface="Kohinoor Devanagari" panose="02000000000000000000" pitchFamily="2" charset="77"/>
              </a:rPr>
              <a:t>परमप्रभुको प्रशंसा गह्रौं (२)</a:t>
            </a:r>
            <a:r>
              <a:rPr lang="en-US" sz="4400" b="1" dirty="0">
                <a:latin typeface="Kohinoor Devanagari" panose="02000000000000000000" pitchFamily="2" charset="77"/>
                <a:cs typeface="Kohinoor Devanagari" panose="02000000000000000000" pitchFamily="2" charset="77"/>
              </a:rPr>
              <a:t> </a:t>
            </a:r>
            <a:br>
              <a:rPr lang="en-US" sz="4400" b="1" dirty="0"/>
            </a:br>
            <a:r>
              <a:rPr lang="en-US" sz="4400" b="1" dirty="0">
                <a:latin typeface="Times New Roman" panose="02020603050405020304" pitchFamily="18" charset="0"/>
                <a:cs typeface="Times New Roman" panose="02020603050405020304" pitchFamily="18" charset="0"/>
              </a:rPr>
              <a:t>(</a:t>
            </a:r>
            <a:r>
              <a:rPr lang="en-US" sz="4400" b="1" dirty="0" err="1">
                <a:latin typeface="Times New Roman" panose="02020603050405020304" pitchFamily="18" charset="0"/>
                <a:cs typeface="Times New Roman" panose="02020603050405020304" pitchFamily="18" charset="0"/>
              </a:rPr>
              <a:t>Paramprabhuko</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Prasama</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Garau</a:t>
            </a:r>
            <a:r>
              <a:rPr lang="en-US" sz="4400" b="1" dirty="0">
                <a:latin typeface="Times New Roman" panose="02020603050405020304" pitchFamily="18" charset="0"/>
                <a:cs typeface="Times New Roman" panose="02020603050405020304" pitchFamily="18" charset="0"/>
              </a:rPr>
              <a:t> )2</a:t>
            </a:r>
            <a:br>
              <a:rPr lang="en-US" sz="4400" b="1" dirty="0"/>
            </a:br>
            <a:endParaRPr lang="en-US" sz="4400" b="1" dirty="0"/>
          </a:p>
        </p:txBody>
      </p:sp>
      <p:sp>
        <p:nvSpPr>
          <p:cNvPr id="6" name="Title 1">
            <a:extLst>
              <a:ext uri="{FF2B5EF4-FFF2-40B4-BE49-F238E27FC236}">
                <a16:creationId xmlns:a16="http://schemas.microsoft.com/office/drawing/2014/main" id="{533C04DB-267D-1044-9B91-B317A7B84608}"/>
              </a:ext>
            </a:extLst>
          </p:cNvPr>
          <p:cNvSpPr txBox="1">
            <a:spLocks/>
          </p:cNvSpPr>
          <p:nvPr/>
        </p:nvSpPr>
        <p:spPr>
          <a:xfrm>
            <a:off x="168908" y="3414712"/>
            <a:ext cx="11853615" cy="47976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4800" dirty="0"/>
          </a:p>
        </p:txBody>
      </p:sp>
    </p:spTree>
    <p:extLst>
      <p:ext uri="{BB962C8B-B14F-4D97-AF65-F5344CB8AC3E}">
        <p14:creationId xmlns:p14="http://schemas.microsoft.com/office/powerpoint/2010/main" val="1763825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sp>
        <p:nvSpPr>
          <p:cNvPr id="4" name="Title 1">
            <a:extLst>
              <a:ext uri="{FF2B5EF4-FFF2-40B4-BE49-F238E27FC236}">
                <a16:creationId xmlns:a16="http://schemas.microsoft.com/office/drawing/2014/main" id="{73720C7A-FFE5-7C43-926D-F25F443D02AA}"/>
              </a:ext>
            </a:extLst>
          </p:cNvPr>
          <p:cNvSpPr>
            <a:spLocks noGrp="1"/>
          </p:cNvSpPr>
          <p:nvPr>
            <p:ph type="ctrTitle"/>
          </p:nvPr>
        </p:nvSpPr>
        <p:spPr>
          <a:xfrm>
            <a:off x="-566" y="0"/>
            <a:ext cx="12192000" cy="6644309"/>
          </a:xfrm>
        </p:spPr>
        <p:txBody>
          <a:bodyPr>
            <a:noAutofit/>
          </a:bodyPr>
          <a:lstStyle/>
          <a:p>
            <a:pPr>
              <a:lnSpc>
                <a:spcPct val="150000"/>
              </a:lnSpc>
            </a:pPr>
            <a:r>
              <a:rPr lang="ne-NP" sz="4800" b="1" dirty="0">
                <a:latin typeface="Kohinoor Devanagari" panose="02000000000000000000" pitchFamily="2" charset="77"/>
                <a:cs typeface="Kohinoor Devanagari" panose="02000000000000000000" pitchFamily="2" charset="77"/>
              </a:rPr>
              <a:t>तुरही बीणा सारंगी बजाई</a:t>
            </a:r>
            <a:r>
              <a:rPr lang="en-US" sz="4800" b="1" dirty="0">
                <a:latin typeface="Kohinoor Devanagari" panose="02000000000000000000" pitchFamily="2" charset="77"/>
                <a:cs typeface="Kohinoor Devanagari" panose="02000000000000000000" pitchFamily="2" charset="77"/>
              </a:rPr>
              <a:t>, </a:t>
            </a:r>
            <a:r>
              <a:rPr lang="ne-NP" sz="4800" b="1" dirty="0">
                <a:latin typeface="Kohinoor Devanagari" panose="02000000000000000000" pitchFamily="2" charset="77"/>
                <a:cs typeface="Kohinoor Devanagari" panose="02000000000000000000" pitchFamily="2" charset="77"/>
              </a:rPr>
              <a:t>खैजडी र नाचगान साथमा</a:t>
            </a:r>
            <a:br>
              <a:rPr lang="en-US" sz="4800" b="1" dirty="0"/>
            </a:br>
            <a:r>
              <a:rPr lang="en-US" sz="4800" b="1" dirty="0" err="1">
                <a:latin typeface="Times New Roman" panose="02020603050405020304" pitchFamily="18" charset="0"/>
                <a:cs typeface="Times New Roman" panose="02020603050405020304" pitchFamily="18" charset="0"/>
              </a:rPr>
              <a:t>Turahi</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Bidna</a:t>
            </a:r>
            <a:r>
              <a:rPr lang="en-US" sz="4800" b="1" dirty="0">
                <a:latin typeface="Times New Roman" panose="02020603050405020304" pitchFamily="18" charset="0"/>
                <a:cs typeface="Times New Roman" panose="02020603050405020304" pitchFamily="18" charset="0"/>
              </a:rPr>
              <a:t> Sarangi </a:t>
            </a:r>
            <a:r>
              <a:rPr lang="en-US" sz="4800" b="1" dirty="0" err="1">
                <a:latin typeface="Times New Roman" panose="02020603050405020304" pitchFamily="18" charset="0"/>
                <a:cs typeface="Times New Roman" panose="02020603050405020304" pitchFamily="18" charset="0"/>
              </a:rPr>
              <a:t>Bajaye</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Kaijadi</a:t>
            </a:r>
            <a:r>
              <a:rPr lang="en-US" sz="4800" b="1" dirty="0">
                <a:latin typeface="Times New Roman" panose="02020603050405020304" pitchFamily="18" charset="0"/>
                <a:cs typeface="Times New Roman" panose="02020603050405020304" pitchFamily="18" charset="0"/>
              </a:rPr>
              <a:t> Ra </a:t>
            </a:r>
            <a:r>
              <a:rPr lang="en-US" sz="4800" b="1" dirty="0" err="1">
                <a:latin typeface="Times New Roman" panose="02020603050405020304" pitchFamily="18" charset="0"/>
                <a:cs typeface="Times New Roman" panose="02020603050405020304" pitchFamily="18" charset="0"/>
              </a:rPr>
              <a:t>Nachgan</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Sathma</a:t>
            </a:r>
            <a:br>
              <a:rPr lang="en-US" sz="4800" b="1" dirty="0"/>
            </a:br>
            <a:r>
              <a:rPr lang="ne-NP" sz="4800" b="1" dirty="0">
                <a:latin typeface="Kohinoor Devanagari" panose="02000000000000000000" pitchFamily="2" charset="77"/>
                <a:cs typeface="Kohinoor Devanagari" panose="02000000000000000000" pitchFamily="2" charset="77"/>
              </a:rPr>
              <a:t>तार बाजा बाँसुरी बजाई</a:t>
            </a:r>
            <a:r>
              <a:rPr lang="en-US" sz="4800" b="1" dirty="0">
                <a:latin typeface="Kohinoor Devanagari" panose="02000000000000000000" pitchFamily="2" charset="77"/>
                <a:cs typeface="Kohinoor Devanagari" panose="02000000000000000000" pitchFamily="2" charset="77"/>
              </a:rPr>
              <a:t>, </a:t>
            </a:r>
            <a:r>
              <a:rPr lang="ne-NP" sz="4800" b="1" dirty="0">
                <a:latin typeface="Kohinoor Devanagari" panose="02000000000000000000" pitchFamily="2" charset="77"/>
                <a:cs typeface="Kohinoor Devanagari" panose="02000000000000000000" pitchFamily="2" charset="77"/>
              </a:rPr>
              <a:t>आउ झ्यालीको साथमा</a:t>
            </a:r>
            <a:br>
              <a:rPr lang="en-US" sz="4800" b="1" dirty="0"/>
            </a:br>
            <a:r>
              <a:rPr lang="en-US" sz="4800" b="1" dirty="0">
                <a:latin typeface="Times New Roman" panose="02020603050405020304" pitchFamily="18" charset="0"/>
                <a:cs typeface="Times New Roman" panose="02020603050405020304" pitchFamily="18" charset="0"/>
              </a:rPr>
              <a:t>Tar Baja </a:t>
            </a:r>
            <a:r>
              <a:rPr lang="en-US" sz="4800" b="1" dirty="0" err="1">
                <a:latin typeface="Times New Roman" panose="02020603050405020304" pitchFamily="18" charset="0"/>
                <a:cs typeface="Times New Roman" panose="02020603050405020304" pitchFamily="18" charset="0"/>
              </a:rPr>
              <a:t>Basuri</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Bajaye</a:t>
            </a:r>
            <a:r>
              <a:rPr lang="en-US" sz="4800" b="1" dirty="0">
                <a:latin typeface="Times New Roman" panose="02020603050405020304" pitchFamily="18" charset="0"/>
                <a:cs typeface="Times New Roman" panose="02020603050405020304" pitchFamily="18" charset="0"/>
              </a:rPr>
              <a:t>, Ahau </a:t>
            </a:r>
            <a:r>
              <a:rPr lang="en-US" sz="4800" b="1" dirty="0" err="1">
                <a:latin typeface="Times New Roman" panose="02020603050405020304" pitchFamily="18" charset="0"/>
                <a:cs typeface="Times New Roman" panose="02020603050405020304" pitchFamily="18" charset="0"/>
              </a:rPr>
              <a:t>Jhaliko</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Sathama</a:t>
            </a:r>
            <a:endParaRPr lang="en-US" sz="4800" b="1" dirty="0">
              <a:latin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533C04DB-267D-1044-9B91-B317A7B84608}"/>
              </a:ext>
            </a:extLst>
          </p:cNvPr>
          <p:cNvSpPr txBox="1">
            <a:spLocks/>
          </p:cNvSpPr>
          <p:nvPr/>
        </p:nvSpPr>
        <p:spPr>
          <a:xfrm>
            <a:off x="168908" y="3414712"/>
            <a:ext cx="11853615" cy="47976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4800" dirty="0"/>
          </a:p>
        </p:txBody>
      </p:sp>
    </p:spTree>
    <p:extLst>
      <p:ext uri="{BB962C8B-B14F-4D97-AF65-F5344CB8AC3E}">
        <p14:creationId xmlns:p14="http://schemas.microsoft.com/office/powerpoint/2010/main" val="475467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sp>
        <p:nvSpPr>
          <p:cNvPr id="4" name="Title 1">
            <a:extLst>
              <a:ext uri="{FF2B5EF4-FFF2-40B4-BE49-F238E27FC236}">
                <a16:creationId xmlns:a16="http://schemas.microsoft.com/office/drawing/2014/main" id="{19E3E40D-F758-C340-8B01-917B09E3CF3B}"/>
              </a:ext>
            </a:extLst>
          </p:cNvPr>
          <p:cNvSpPr>
            <a:spLocks noGrp="1"/>
          </p:cNvSpPr>
          <p:nvPr>
            <p:ph type="ctrTitle"/>
          </p:nvPr>
        </p:nvSpPr>
        <p:spPr>
          <a:xfrm>
            <a:off x="0" y="0"/>
            <a:ext cx="12191434" cy="6331224"/>
          </a:xfrm>
        </p:spPr>
        <p:txBody>
          <a:bodyPr>
            <a:noAutofit/>
          </a:bodyPr>
          <a:lstStyle/>
          <a:p>
            <a:pPr>
              <a:lnSpc>
                <a:spcPct val="150000"/>
              </a:lnSpc>
            </a:pPr>
            <a:r>
              <a:rPr lang="en-US" sz="4800" b="1" dirty="0">
                <a:latin typeface="Kohinoor Devanagari" panose="02000000000000000000" pitchFamily="2" charset="77"/>
                <a:cs typeface="Kohinoor Devanagari" panose="02000000000000000000" pitchFamily="2" charset="77"/>
              </a:rPr>
              <a:t>(</a:t>
            </a:r>
            <a:r>
              <a:rPr lang="ne-NP" sz="4800" b="1" dirty="0">
                <a:latin typeface="Kohinoor Devanagari" panose="02000000000000000000" pitchFamily="2" charset="77"/>
                <a:cs typeface="Kohinoor Devanagari" panose="02000000000000000000" pitchFamily="2" charset="77"/>
              </a:rPr>
              <a:t>ताली बजाऊ</a:t>
            </a:r>
            <a:r>
              <a:rPr lang="en-US" sz="4800" b="1" dirty="0">
                <a:latin typeface="Kohinoor Devanagari" panose="02000000000000000000" pitchFamily="2" charset="77"/>
                <a:cs typeface="Kohinoor Devanagari" panose="02000000000000000000" pitchFamily="2" charset="77"/>
              </a:rPr>
              <a:t>, </a:t>
            </a:r>
            <a:r>
              <a:rPr lang="ne-NP" sz="4800" b="1" dirty="0">
                <a:latin typeface="Kohinoor Devanagari" panose="02000000000000000000" pitchFamily="2" charset="77"/>
                <a:cs typeface="Kohinoor Devanagari" panose="02000000000000000000" pitchFamily="2" charset="77"/>
              </a:rPr>
              <a:t>थुमालाई उचालऊ (२)</a:t>
            </a:r>
            <a:r>
              <a:rPr lang="en-US" sz="4800" b="1" dirty="0">
                <a:latin typeface="Kohinoor Devanagari" panose="02000000000000000000" pitchFamily="2" charset="77"/>
                <a:cs typeface="Kohinoor Devanagari" panose="02000000000000000000" pitchFamily="2" charset="77"/>
              </a:rPr>
              <a:t>, </a:t>
            </a:r>
            <a:r>
              <a:rPr lang="ne-NP" sz="4800" b="1" dirty="0">
                <a:latin typeface="Kohinoor Devanagari" panose="02000000000000000000" pitchFamily="2" charset="77"/>
                <a:cs typeface="Kohinoor Devanagari" panose="02000000000000000000" pitchFamily="2" charset="77"/>
              </a:rPr>
              <a:t>सास हुने हरेक प्राणीले (२)</a:t>
            </a:r>
            <a:br>
              <a:rPr lang="en-US" sz="4800" b="1" dirty="0">
                <a:latin typeface="Kohinoor Devanagari" panose="02000000000000000000" pitchFamily="2" charset="77"/>
                <a:cs typeface="Kohinoor Devanagari" panose="02000000000000000000" pitchFamily="2" charset="77"/>
              </a:rPr>
            </a:br>
            <a:r>
              <a:rPr lang="en-US" sz="4800" b="1" dirty="0" err="1">
                <a:latin typeface="Times New Roman" panose="02020603050405020304" pitchFamily="18" charset="0"/>
                <a:cs typeface="Times New Roman" panose="02020603050405020304" pitchFamily="18" charset="0"/>
              </a:rPr>
              <a:t>Tali</a:t>
            </a:r>
            <a:r>
              <a:rPr lang="en-US" sz="4800" b="1" dirty="0">
                <a:latin typeface="Times New Roman" panose="02020603050405020304" pitchFamily="18" charset="0"/>
                <a:cs typeface="Times New Roman" panose="02020603050405020304" pitchFamily="18" charset="0"/>
              </a:rPr>
              <a:t> Bajau </a:t>
            </a:r>
            <a:r>
              <a:rPr lang="en-US" sz="4800" b="1" dirty="0" err="1">
                <a:latin typeface="Times New Roman" panose="02020603050405020304" pitchFamily="18" charset="0"/>
                <a:cs typeface="Times New Roman" panose="02020603050405020304" pitchFamily="18" charset="0"/>
              </a:rPr>
              <a:t>Thumalai</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Uchalau</a:t>
            </a:r>
            <a:r>
              <a:rPr lang="en-US" sz="4800" b="1" dirty="0">
                <a:latin typeface="Times New Roman" panose="02020603050405020304" pitchFamily="18" charset="0"/>
                <a:cs typeface="Times New Roman" panose="02020603050405020304" pitchFamily="18" charset="0"/>
              </a:rPr>
              <a:t> )2, (</a:t>
            </a:r>
            <a:r>
              <a:rPr lang="en-US" sz="4800" b="1" dirty="0" err="1">
                <a:latin typeface="Times New Roman" panose="02020603050405020304" pitchFamily="18" charset="0"/>
                <a:cs typeface="Times New Roman" panose="02020603050405020304" pitchFamily="18" charset="0"/>
              </a:rPr>
              <a:t>Saas</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Hune</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Harik</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Pradiley</a:t>
            </a:r>
            <a:r>
              <a:rPr lang="en-US" sz="4800" b="1" dirty="0">
                <a:latin typeface="Times New Roman" panose="02020603050405020304" pitchFamily="18" charset="0"/>
                <a:cs typeface="Times New Roman" panose="02020603050405020304" pitchFamily="18" charset="0"/>
              </a:rPr>
              <a:t> )2</a:t>
            </a:r>
            <a:br>
              <a:rPr lang="en-US" sz="4800" b="1" dirty="0"/>
            </a:br>
            <a:r>
              <a:rPr lang="ne-NP" sz="4800" b="1" dirty="0">
                <a:latin typeface="Kohinoor Devanagari" panose="02000000000000000000" pitchFamily="2" charset="77"/>
                <a:cs typeface="Kohinoor Devanagari" panose="02000000000000000000" pitchFamily="2" charset="77"/>
              </a:rPr>
              <a:t>परमप्रभुको प्रशंसा गरौं (२)</a:t>
            </a:r>
            <a:br>
              <a:rPr lang="en-US" sz="4800" b="1" dirty="0"/>
            </a:br>
            <a:r>
              <a:rPr lang="en-US" sz="4800" b="1" dirty="0">
                <a:latin typeface="Times New Roman" panose="02020603050405020304" pitchFamily="18" charset="0"/>
                <a:cs typeface="Times New Roman" panose="02020603050405020304" pitchFamily="18" charset="0"/>
              </a:rPr>
              <a:t>(</a:t>
            </a:r>
            <a:r>
              <a:rPr lang="en-US" sz="4800" b="1" dirty="0" err="1">
                <a:latin typeface="Times New Roman" panose="02020603050405020304" pitchFamily="18" charset="0"/>
                <a:cs typeface="Times New Roman" panose="02020603050405020304" pitchFamily="18" charset="0"/>
              </a:rPr>
              <a:t>Paramprabhuko</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Prasama</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Garau</a:t>
            </a:r>
            <a:r>
              <a:rPr lang="en-US" sz="4800" b="1" dirty="0">
                <a:latin typeface="Times New Roman" panose="02020603050405020304" pitchFamily="18" charset="0"/>
                <a:cs typeface="Times New Roman" panose="02020603050405020304" pitchFamily="18" charset="0"/>
              </a:rPr>
              <a:t> )2</a:t>
            </a:r>
            <a:endParaRPr lang="en-US" sz="4000" dirty="0"/>
          </a:p>
        </p:txBody>
      </p:sp>
    </p:spTree>
    <p:extLst>
      <p:ext uri="{BB962C8B-B14F-4D97-AF65-F5344CB8AC3E}">
        <p14:creationId xmlns:p14="http://schemas.microsoft.com/office/powerpoint/2010/main" val="972534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sp>
        <p:nvSpPr>
          <p:cNvPr id="4" name="Title 1">
            <a:extLst>
              <a:ext uri="{FF2B5EF4-FFF2-40B4-BE49-F238E27FC236}">
                <a16:creationId xmlns:a16="http://schemas.microsoft.com/office/drawing/2014/main" id="{19E3E40D-F758-C340-8B01-917B09E3CF3B}"/>
              </a:ext>
            </a:extLst>
          </p:cNvPr>
          <p:cNvSpPr>
            <a:spLocks noGrp="1"/>
          </p:cNvSpPr>
          <p:nvPr>
            <p:ph type="ctrTitle"/>
          </p:nvPr>
        </p:nvSpPr>
        <p:spPr>
          <a:xfrm>
            <a:off x="0" y="-1"/>
            <a:ext cx="12191434" cy="6211957"/>
          </a:xfrm>
        </p:spPr>
        <p:txBody>
          <a:bodyPr>
            <a:noAutofit/>
          </a:bodyPr>
          <a:lstStyle/>
          <a:p>
            <a:pPr>
              <a:lnSpc>
                <a:spcPct val="150000"/>
              </a:lnSpc>
            </a:pPr>
            <a:br>
              <a:rPr lang="en-US" sz="4400" b="1" dirty="0"/>
            </a:br>
            <a:r>
              <a:rPr lang="en-US" sz="4400" b="1" dirty="0">
                <a:latin typeface="Kohinoor Devanagari" panose="02000000000000000000" pitchFamily="2" charset="77"/>
                <a:cs typeface="Kohinoor Devanagari" panose="02000000000000000000" pitchFamily="2" charset="77"/>
              </a:rPr>
              <a:t>( </a:t>
            </a:r>
            <a:r>
              <a:rPr lang="ne-NP" sz="4400" b="1" dirty="0">
                <a:latin typeface="Kohinoor Devanagari" panose="02000000000000000000" pitchFamily="2" charset="77"/>
                <a:cs typeface="Kohinoor Devanagari" panose="02000000000000000000" pitchFamily="2" charset="77"/>
              </a:rPr>
              <a:t>सबै कराउ होसन्न गाउँ</a:t>
            </a:r>
            <a:r>
              <a:rPr lang="en-US" sz="4400" b="1" dirty="0">
                <a:latin typeface="Kohinoor Devanagari" panose="02000000000000000000" pitchFamily="2" charset="77"/>
                <a:cs typeface="Kohinoor Devanagari" panose="02000000000000000000" pitchFamily="2" charset="77"/>
              </a:rPr>
              <a:t>, </a:t>
            </a:r>
            <a:r>
              <a:rPr lang="ne-NP" sz="4400" b="1" dirty="0">
                <a:latin typeface="Kohinoor Devanagari" panose="02000000000000000000" pitchFamily="2" charset="77"/>
                <a:cs typeface="Kohinoor Devanagari" panose="02000000000000000000" pitchFamily="2" charset="77"/>
              </a:rPr>
              <a:t>मुक्ति दाताको विजय मनाउ</a:t>
            </a:r>
            <a:br>
              <a:rPr lang="en-US" sz="4400" b="1" dirty="0"/>
            </a:b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Sabai</a:t>
            </a:r>
            <a:r>
              <a:rPr lang="en-US" sz="4400" b="1" dirty="0">
                <a:latin typeface="Times New Roman" panose="02020603050405020304" pitchFamily="18" charset="0"/>
                <a:cs typeface="Times New Roman" panose="02020603050405020304" pitchFamily="18" charset="0"/>
              </a:rPr>
              <a:t> Karau Hosanna </a:t>
            </a:r>
            <a:r>
              <a:rPr lang="en-US" sz="4400" b="1" dirty="0" err="1">
                <a:latin typeface="Times New Roman" panose="02020603050405020304" pitchFamily="18" charset="0"/>
                <a:cs typeface="Times New Roman" panose="02020603050405020304" pitchFamily="18" charset="0"/>
              </a:rPr>
              <a:t>Ghau</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Muktidatako</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Bijay</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Manau</a:t>
            </a:r>
            <a:br>
              <a:rPr lang="en-US" sz="4400" b="1" dirty="0"/>
            </a:br>
            <a:r>
              <a:rPr lang="ne-NP" sz="4400" b="1" dirty="0">
                <a:latin typeface="Kohinoor Devanagari" panose="02000000000000000000" pitchFamily="2" charset="77"/>
                <a:cs typeface="Kohinoor Devanagari" panose="02000000000000000000" pitchFamily="2" charset="77"/>
              </a:rPr>
              <a:t>हात उचालौ</a:t>
            </a:r>
            <a:r>
              <a:rPr lang="en-US" sz="4400" b="1" dirty="0">
                <a:latin typeface="Kohinoor Devanagari" panose="02000000000000000000" pitchFamily="2" charset="77"/>
                <a:cs typeface="Kohinoor Devanagari" panose="02000000000000000000" pitchFamily="2" charset="77"/>
              </a:rPr>
              <a:t>, </a:t>
            </a:r>
            <a:r>
              <a:rPr lang="ne-NP" sz="4400" b="1" dirty="0">
                <a:latin typeface="Kohinoor Devanagari" panose="02000000000000000000" pitchFamily="2" charset="77"/>
                <a:cs typeface="Kohinoor Devanagari" panose="02000000000000000000" pitchFamily="2" charset="77"/>
              </a:rPr>
              <a:t>हल्लेलूयाह जिवित बलिदान दिई हालौ )</a:t>
            </a:r>
            <a:r>
              <a:rPr lang="en-US" sz="4400" b="1" dirty="0">
                <a:latin typeface="Kohinoor Devanagari" panose="02000000000000000000" pitchFamily="2" charset="77"/>
                <a:cs typeface="Kohinoor Devanagari" panose="02000000000000000000" pitchFamily="2" charset="77"/>
              </a:rPr>
              <a:t>2</a:t>
            </a:r>
            <a:br>
              <a:rPr lang="en-US" sz="4400" b="1" dirty="0"/>
            </a:br>
            <a:r>
              <a:rPr lang="en-US" sz="4400" b="1" dirty="0" err="1">
                <a:latin typeface="Times New Roman" panose="02020603050405020304" pitchFamily="18" charset="0"/>
                <a:cs typeface="Times New Roman" panose="02020603050405020304" pitchFamily="18" charset="0"/>
              </a:rPr>
              <a:t>Haat</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Uchalau</a:t>
            </a:r>
            <a:r>
              <a:rPr lang="en-US" sz="4400" b="1" dirty="0">
                <a:latin typeface="Times New Roman" panose="02020603050405020304" pitchFamily="18" charset="0"/>
                <a:cs typeface="Times New Roman" panose="02020603050405020304" pitchFamily="18" charset="0"/>
              </a:rPr>
              <a:t>, Hallelujah </a:t>
            </a:r>
            <a:r>
              <a:rPr lang="en-US" sz="4400" b="1" dirty="0" err="1">
                <a:latin typeface="Times New Roman" panose="02020603050405020304" pitchFamily="18" charset="0"/>
                <a:cs typeface="Times New Roman" panose="02020603050405020304" pitchFamily="18" charset="0"/>
              </a:rPr>
              <a:t>Jivit</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Balidan</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Dyehalau</a:t>
            </a:r>
            <a:r>
              <a:rPr lang="en-US" sz="4400" b="1" dirty="0">
                <a:latin typeface="Times New Roman" panose="02020603050405020304" pitchFamily="18" charset="0"/>
                <a:cs typeface="Times New Roman" panose="02020603050405020304" pitchFamily="18" charset="0"/>
              </a:rPr>
              <a:t>)2 </a:t>
            </a:r>
            <a:endParaRPr lang="en-US" sz="4400" dirty="0"/>
          </a:p>
        </p:txBody>
      </p:sp>
    </p:spTree>
    <p:extLst>
      <p:ext uri="{BB962C8B-B14F-4D97-AF65-F5344CB8AC3E}">
        <p14:creationId xmlns:p14="http://schemas.microsoft.com/office/powerpoint/2010/main" val="3415241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sp>
        <p:nvSpPr>
          <p:cNvPr id="4" name="Title 1">
            <a:extLst>
              <a:ext uri="{FF2B5EF4-FFF2-40B4-BE49-F238E27FC236}">
                <a16:creationId xmlns:a16="http://schemas.microsoft.com/office/drawing/2014/main" id="{4FCD6A82-B7D4-5C4D-89DA-67B4387FB556}"/>
              </a:ext>
            </a:extLst>
          </p:cNvPr>
          <p:cNvSpPr>
            <a:spLocks noGrp="1"/>
          </p:cNvSpPr>
          <p:nvPr>
            <p:ph type="ctrTitle"/>
          </p:nvPr>
        </p:nvSpPr>
        <p:spPr>
          <a:xfrm>
            <a:off x="-1" y="0"/>
            <a:ext cx="12191434" cy="5912995"/>
          </a:xfrm>
        </p:spPr>
        <p:txBody>
          <a:bodyPr>
            <a:noAutofit/>
          </a:bodyPr>
          <a:lstStyle/>
          <a:p>
            <a:pPr>
              <a:lnSpc>
                <a:spcPct val="150000"/>
              </a:lnSpc>
            </a:pPr>
            <a:r>
              <a:rPr lang="ne-NP" sz="5200" b="1" dirty="0">
                <a:latin typeface="Kohinoor Devanagari" panose="02000000000000000000" pitchFamily="2" charset="77"/>
                <a:cs typeface="Kohinoor Devanagari" panose="02000000000000000000" pitchFamily="2" charset="77"/>
              </a:rPr>
              <a:t>येशु हाम्रो कप्तान हो</a:t>
            </a:r>
            <a:r>
              <a:rPr lang="en-US" sz="5200" b="1" dirty="0">
                <a:latin typeface="Kohinoor Devanagari" panose="02000000000000000000" pitchFamily="2" charset="77"/>
                <a:cs typeface="Kohinoor Devanagari" panose="02000000000000000000" pitchFamily="2" charset="77"/>
              </a:rPr>
              <a:t>, </a:t>
            </a:r>
            <a:r>
              <a:rPr lang="ne-NP" sz="5200" b="1" dirty="0">
                <a:latin typeface="Kohinoor Devanagari" panose="02000000000000000000" pitchFamily="2" charset="77"/>
                <a:cs typeface="Kohinoor Devanagari" panose="02000000000000000000" pitchFamily="2" charset="77"/>
              </a:rPr>
              <a:t>जित हाम्रो भईसक्यो</a:t>
            </a:r>
            <a:br>
              <a:rPr lang="en-US" sz="5200" b="1" dirty="0"/>
            </a:br>
            <a:r>
              <a:rPr lang="en-US" sz="5200" b="1" dirty="0" err="1">
                <a:latin typeface="Times New Roman" panose="02020603050405020304" pitchFamily="18" charset="0"/>
                <a:cs typeface="Times New Roman" panose="02020603050405020304" pitchFamily="18" charset="0"/>
              </a:rPr>
              <a:t>Yeshu</a:t>
            </a:r>
            <a:r>
              <a:rPr lang="en-US" sz="5200" b="1" dirty="0">
                <a:latin typeface="Times New Roman" panose="02020603050405020304" pitchFamily="18" charset="0"/>
                <a:cs typeface="Times New Roman" panose="02020603050405020304" pitchFamily="18" charset="0"/>
              </a:rPr>
              <a:t> Hamro </a:t>
            </a:r>
            <a:r>
              <a:rPr lang="en-US" sz="5200" b="1" dirty="0" err="1">
                <a:latin typeface="Times New Roman" panose="02020603050405020304" pitchFamily="18" charset="0"/>
                <a:cs typeface="Times New Roman" panose="02020603050405020304" pitchFamily="18" charset="0"/>
              </a:rPr>
              <a:t>Kaptan</a:t>
            </a:r>
            <a:r>
              <a:rPr lang="en-US" sz="5200" b="1" dirty="0">
                <a:latin typeface="Times New Roman" panose="02020603050405020304" pitchFamily="18" charset="0"/>
                <a:cs typeface="Times New Roman" panose="02020603050405020304" pitchFamily="18" charset="0"/>
              </a:rPr>
              <a:t> Ho Jit Hamro </a:t>
            </a:r>
            <a:r>
              <a:rPr lang="en-US" sz="5200" b="1" dirty="0" err="1">
                <a:latin typeface="Times New Roman" panose="02020603050405020304" pitchFamily="18" charset="0"/>
                <a:cs typeface="Times New Roman" panose="02020603050405020304" pitchFamily="18" charset="0"/>
              </a:rPr>
              <a:t>Vaye</a:t>
            </a:r>
            <a:r>
              <a:rPr lang="en-US" sz="5200" b="1" dirty="0">
                <a:latin typeface="Times New Roman" panose="02020603050405020304" pitchFamily="18" charset="0"/>
                <a:cs typeface="Times New Roman" panose="02020603050405020304" pitchFamily="18" charset="0"/>
              </a:rPr>
              <a:t> Sakyo</a:t>
            </a:r>
            <a:br>
              <a:rPr lang="en-US" sz="5200" b="1" dirty="0"/>
            </a:br>
            <a:r>
              <a:rPr lang="en-US" sz="5200" b="1" dirty="0"/>
              <a:t> </a:t>
            </a:r>
            <a:r>
              <a:rPr lang="ne-NP" sz="5200" b="1" dirty="0">
                <a:latin typeface="Kohinoor Devanagari" panose="02000000000000000000" pitchFamily="2" charset="77"/>
                <a:cs typeface="Kohinoor Devanagari" panose="02000000000000000000" pitchFamily="2" charset="77"/>
              </a:rPr>
              <a:t>कलवरीको घट्ना पछि शैतान हारीगयो</a:t>
            </a:r>
            <a:br>
              <a:rPr lang="en-US" sz="5200" b="1" dirty="0"/>
            </a:br>
            <a:r>
              <a:rPr lang="en-US" sz="5200" b="1" dirty="0" err="1">
                <a:latin typeface="Times New Roman" panose="02020603050405020304" pitchFamily="18" charset="0"/>
                <a:cs typeface="Times New Roman" panose="02020603050405020304" pitchFamily="18" charset="0"/>
              </a:rPr>
              <a:t>Kalbariko</a:t>
            </a:r>
            <a:r>
              <a:rPr lang="en-US" sz="5200" b="1" dirty="0">
                <a:latin typeface="Times New Roman" panose="02020603050405020304" pitchFamily="18" charset="0"/>
                <a:cs typeface="Times New Roman" panose="02020603050405020304" pitchFamily="18" charset="0"/>
              </a:rPr>
              <a:t> </a:t>
            </a:r>
            <a:r>
              <a:rPr lang="en-US" sz="5200" b="1" dirty="0" err="1">
                <a:latin typeface="Times New Roman" panose="02020603050405020304" pitchFamily="18" charset="0"/>
                <a:cs typeface="Times New Roman" panose="02020603050405020304" pitchFamily="18" charset="0"/>
              </a:rPr>
              <a:t>Ghatna</a:t>
            </a:r>
            <a:r>
              <a:rPr lang="en-US" sz="5200" b="1" dirty="0">
                <a:latin typeface="Times New Roman" panose="02020603050405020304" pitchFamily="18" charset="0"/>
                <a:cs typeface="Times New Roman" panose="02020603050405020304" pitchFamily="18" charset="0"/>
              </a:rPr>
              <a:t> Pachi Satan Hari </a:t>
            </a:r>
            <a:r>
              <a:rPr lang="en-US" sz="5200" b="1" dirty="0" err="1">
                <a:latin typeface="Times New Roman" panose="02020603050405020304" pitchFamily="18" charset="0"/>
                <a:cs typeface="Times New Roman" panose="02020603050405020304" pitchFamily="18" charset="0"/>
              </a:rPr>
              <a:t>Gayo</a:t>
            </a:r>
            <a:endParaRPr lang="en-US" sz="5200" b="1" dirty="0"/>
          </a:p>
        </p:txBody>
      </p:sp>
    </p:spTree>
    <p:extLst>
      <p:ext uri="{BB962C8B-B14F-4D97-AF65-F5344CB8AC3E}">
        <p14:creationId xmlns:p14="http://schemas.microsoft.com/office/powerpoint/2010/main" val="2213876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sp>
        <p:nvSpPr>
          <p:cNvPr id="4" name="Title 1">
            <a:extLst>
              <a:ext uri="{FF2B5EF4-FFF2-40B4-BE49-F238E27FC236}">
                <a16:creationId xmlns:a16="http://schemas.microsoft.com/office/drawing/2014/main" id="{4FCD6A82-B7D4-5C4D-89DA-67B4387FB556}"/>
              </a:ext>
            </a:extLst>
          </p:cNvPr>
          <p:cNvSpPr>
            <a:spLocks noGrp="1"/>
          </p:cNvSpPr>
          <p:nvPr>
            <p:ph type="ctrTitle"/>
          </p:nvPr>
        </p:nvSpPr>
        <p:spPr>
          <a:xfrm>
            <a:off x="-1" y="0"/>
            <a:ext cx="12191434" cy="6858000"/>
          </a:xfrm>
        </p:spPr>
        <p:txBody>
          <a:bodyPr>
            <a:noAutofit/>
          </a:bodyPr>
          <a:lstStyle/>
          <a:p>
            <a:pPr>
              <a:lnSpc>
                <a:spcPct val="150000"/>
              </a:lnSpc>
            </a:pPr>
            <a:br>
              <a:rPr lang="en-US" sz="3600" b="1" dirty="0"/>
            </a:br>
            <a:br>
              <a:rPr lang="en-US" sz="3600" b="1" dirty="0"/>
            </a:br>
            <a:r>
              <a:rPr lang="ne-NP" sz="5000" b="1" dirty="0">
                <a:latin typeface="Kohinoor Devanagari" panose="02000000000000000000" pitchFamily="2" charset="77"/>
                <a:cs typeface="Kohinoor Devanagari" panose="02000000000000000000" pitchFamily="2" charset="77"/>
              </a:rPr>
              <a:t>अब खुसीयाली छ</a:t>
            </a:r>
            <a:r>
              <a:rPr lang="en-US" sz="5000" b="1" dirty="0">
                <a:latin typeface="Kohinoor Devanagari" panose="02000000000000000000" pitchFamily="2" charset="77"/>
                <a:cs typeface="Kohinoor Devanagari" panose="02000000000000000000" pitchFamily="2" charset="77"/>
              </a:rPr>
              <a:t>, </a:t>
            </a:r>
            <a:r>
              <a:rPr lang="ne-NP" sz="5000" b="1" dirty="0">
                <a:latin typeface="Kohinoor Devanagari" panose="02000000000000000000" pitchFamily="2" charset="77"/>
                <a:cs typeface="Kohinoor Devanagari" panose="02000000000000000000" pitchFamily="2" charset="77"/>
              </a:rPr>
              <a:t>जिवनमा उज्यालो छ</a:t>
            </a:r>
            <a:br>
              <a:rPr lang="en-US" sz="5000" b="1" dirty="0"/>
            </a:br>
            <a:r>
              <a:rPr lang="en-US" sz="5000" b="1" dirty="0" err="1">
                <a:latin typeface="Times New Roman" panose="02020603050405020304" pitchFamily="18" charset="0"/>
                <a:cs typeface="Times New Roman" panose="02020603050405020304" pitchFamily="18" charset="0"/>
              </a:rPr>
              <a:t>Avha</a:t>
            </a:r>
            <a:r>
              <a:rPr lang="en-US" sz="5000" b="1" dirty="0">
                <a:latin typeface="Times New Roman" panose="02020603050405020304" pitchFamily="18" charset="0"/>
                <a:cs typeface="Times New Roman" panose="02020603050405020304" pitchFamily="18" charset="0"/>
              </a:rPr>
              <a:t> Khushi </a:t>
            </a:r>
            <a:r>
              <a:rPr lang="en-US" sz="5000" b="1" dirty="0" err="1">
                <a:latin typeface="Times New Roman" panose="02020603050405020304" pitchFamily="18" charset="0"/>
                <a:cs typeface="Times New Roman" panose="02020603050405020304" pitchFamily="18" charset="0"/>
              </a:rPr>
              <a:t>Yalicha</a:t>
            </a:r>
            <a:r>
              <a:rPr lang="en-US" sz="5000" b="1" dirty="0">
                <a:latin typeface="Times New Roman" panose="02020603050405020304" pitchFamily="18" charset="0"/>
                <a:cs typeface="Times New Roman" panose="02020603050405020304" pitchFamily="18" charset="0"/>
              </a:rPr>
              <a:t> </a:t>
            </a:r>
            <a:r>
              <a:rPr lang="en-US" sz="5000" b="1" dirty="0" err="1">
                <a:latin typeface="Times New Roman" panose="02020603050405020304" pitchFamily="18" charset="0"/>
                <a:cs typeface="Times New Roman" panose="02020603050405020304" pitchFamily="18" charset="0"/>
              </a:rPr>
              <a:t>Jiwanma</a:t>
            </a:r>
            <a:r>
              <a:rPr lang="en-US" sz="5000" b="1" dirty="0">
                <a:latin typeface="Times New Roman" panose="02020603050405020304" pitchFamily="18" charset="0"/>
                <a:cs typeface="Times New Roman" panose="02020603050405020304" pitchFamily="18" charset="0"/>
              </a:rPr>
              <a:t> </a:t>
            </a:r>
            <a:r>
              <a:rPr lang="en-US" sz="5000" b="1" dirty="0" err="1">
                <a:latin typeface="Times New Roman" panose="02020603050405020304" pitchFamily="18" charset="0"/>
                <a:cs typeface="Times New Roman" panose="02020603050405020304" pitchFamily="18" charset="0"/>
              </a:rPr>
              <a:t>Ujyalo</a:t>
            </a:r>
            <a:r>
              <a:rPr lang="en-US" sz="5000" b="1" dirty="0">
                <a:latin typeface="Times New Roman" panose="02020603050405020304" pitchFamily="18" charset="0"/>
                <a:cs typeface="Times New Roman" panose="02020603050405020304" pitchFamily="18" charset="0"/>
              </a:rPr>
              <a:t> Cha,</a:t>
            </a:r>
            <a:br>
              <a:rPr lang="en-US" sz="5000" b="1" dirty="0"/>
            </a:br>
            <a:r>
              <a:rPr lang="en-US" sz="5000" b="1" dirty="0">
                <a:latin typeface="Kohinoor Devanagari" panose="02000000000000000000" pitchFamily="2" charset="77"/>
                <a:cs typeface="Kohinoor Devanagari" panose="02000000000000000000" pitchFamily="2" charset="77"/>
              </a:rPr>
              <a:t> </a:t>
            </a:r>
            <a:r>
              <a:rPr lang="ne-NP" sz="5000" b="1" dirty="0">
                <a:latin typeface="Kohinoor Devanagari" panose="02000000000000000000" pitchFamily="2" charset="77"/>
                <a:cs typeface="Kohinoor Devanagari" panose="02000000000000000000" pitchFamily="2" charset="77"/>
              </a:rPr>
              <a:t>हाम्रो सारा जिवनै येशुको अधिनमा छ</a:t>
            </a:r>
            <a:br>
              <a:rPr lang="en-US" sz="5000" b="1" dirty="0"/>
            </a:br>
            <a:r>
              <a:rPr lang="en-US" sz="5000" b="1" dirty="0" err="1">
                <a:latin typeface="Times New Roman" panose="02020603050405020304" pitchFamily="18" charset="0"/>
                <a:cs typeface="Times New Roman" panose="02020603050405020304" pitchFamily="18" charset="0"/>
              </a:rPr>
              <a:t>Hamro</a:t>
            </a:r>
            <a:r>
              <a:rPr lang="en-US" sz="5000" b="1" dirty="0">
                <a:latin typeface="Times New Roman" panose="02020603050405020304" pitchFamily="18" charset="0"/>
                <a:cs typeface="Times New Roman" panose="02020603050405020304" pitchFamily="18" charset="0"/>
              </a:rPr>
              <a:t> Sara </a:t>
            </a:r>
            <a:r>
              <a:rPr lang="en-US" sz="5000" b="1" dirty="0" err="1">
                <a:latin typeface="Times New Roman" panose="02020603050405020304" pitchFamily="18" charset="0"/>
                <a:cs typeface="Times New Roman" panose="02020603050405020304" pitchFamily="18" charset="0"/>
              </a:rPr>
              <a:t>Jiwanai</a:t>
            </a:r>
            <a:r>
              <a:rPr lang="en-US" sz="5000" b="1" dirty="0">
                <a:latin typeface="Times New Roman" panose="02020603050405020304" pitchFamily="18" charset="0"/>
                <a:cs typeface="Times New Roman" panose="02020603050405020304" pitchFamily="18" charset="0"/>
              </a:rPr>
              <a:t> </a:t>
            </a:r>
            <a:r>
              <a:rPr lang="en-US" sz="5000" b="1" dirty="0" err="1">
                <a:latin typeface="Times New Roman" panose="02020603050405020304" pitchFamily="18" charset="0"/>
                <a:cs typeface="Times New Roman" panose="02020603050405020304" pitchFamily="18" charset="0"/>
              </a:rPr>
              <a:t>Yeshuko</a:t>
            </a:r>
            <a:r>
              <a:rPr lang="en-US" sz="5000" b="1" dirty="0">
                <a:latin typeface="Times New Roman" panose="02020603050405020304" pitchFamily="18" charset="0"/>
                <a:cs typeface="Times New Roman" panose="02020603050405020304" pitchFamily="18" charset="0"/>
              </a:rPr>
              <a:t> </a:t>
            </a:r>
            <a:r>
              <a:rPr lang="en-US" sz="5000" b="1" dirty="0" err="1">
                <a:latin typeface="Times New Roman" panose="02020603050405020304" pitchFamily="18" charset="0"/>
                <a:cs typeface="Times New Roman" panose="02020603050405020304" pitchFamily="18" charset="0"/>
              </a:rPr>
              <a:t>Ahdinma</a:t>
            </a:r>
            <a:r>
              <a:rPr lang="en-US" sz="5000" b="1" dirty="0">
                <a:latin typeface="Times New Roman" panose="02020603050405020304" pitchFamily="18" charset="0"/>
                <a:cs typeface="Times New Roman" panose="02020603050405020304" pitchFamily="18" charset="0"/>
              </a:rPr>
              <a:t> Cha</a:t>
            </a:r>
            <a:br>
              <a:rPr lang="en-US" sz="3600" b="1" dirty="0"/>
            </a:br>
            <a:endParaRPr lang="en-US" sz="3600" b="1" dirty="0"/>
          </a:p>
        </p:txBody>
      </p:sp>
    </p:spTree>
    <p:extLst>
      <p:ext uri="{BB962C8B-B14F-4D97-AF65-F5344CB8AC3E}">
        <p14:creationId xmlns:p14="http://schemas.microsoft.com/office/powerpoint/2010/main" val="507900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237</Words>
  <Application>Microsoft Macintosh PowerPoint</Application>
  <PresentationFormat>Widescreen</PresentationFormat>
  <Paragraphs>6</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BLACK LIVES</vt:lpstr>
      <vt:lpstr>Calibri</vt:lpstr>
      <vt:lpstr>Calibri Light</vt:lpstr>
      <vt:lpstr>Kohinoor Devanagari</vt:lpstr>
      <vt:lpstr>Times New Roman</vt:lpstr>
      <vt:lpstr>Office Theme</vt:lpstr>
      <vt:lpstr>गाउ बजाऊ उहाँलाई उचालौ चालौ (२), सास हुने हरेक प्राणीले (२), (Ghau Bajau Uhalai Uchalau )2, (Saas Hune Harik Pradiley )2 परमप्रभुको प्रशंसा गह्रौं (२)  (Paramprabhuko Prasama Garau )2 </vt:lpstr>
      <vt:lpstr>तुरही बीणा सारंगी बजाई, खैजडी र नाचगान साथमा Turahi Bidna Sarangi Bajaye, Kaijadi Ra Nachgan Sathma तार बाजा बाँसुरी बजाई, आउ झ्यालीको साथमा Tar Baja Basuri Bajaye, Ahau Jhaliko Sathama</vt:lpstr>
      <vt:lpstr>(ताली बजाऊ, थुमालाई उचालऊ (२), सास हुने हरेक प्राणीले (२) Tali Bajau Thumalai Uchalau )2, (Saas Hune Harik Pradiley )2 परमप्रभुको प्रशंसा गरौं (२) (Paramprabhuko Prasama Garau )2</vt:lpstr>
      <vt:lpstr> ( सबै कराउ होसन्न गाउँ, मुक्ति दाताको विजय मनाउ ( Sabai Karau Hosanna Ghau, Muktidatako Bijay Manau हात उचालौ, हल्लेलूयाह जिवित बलिदान दिई हालौ )2 Haat Uchalau, Hallelujah Jivit Balidan Dyehalau)2 </vt:lpstr>
      <vt:lpstr>येशु हाम्रो कप्तान हो, जित हाम्रो भईसक्यो Yeshu Hamro Kaptan Ho Jit Hamro Vaye Sakyo  कलवरीको घट्ना पछि शैतान हारीगयो Kalbariko Ghatna Pachi Satan Hari Gayo</vt:lpstr>
      <vt:lpstr>  अब खुसीयाली छ, जिवनमा उज्यालो छ Avha Khushi Yalicha Jiwanma Ujyalo Cha,  हाम्रो सारा जिवनै येशुको अधिनमा छ Hamro Sara Jiwanai Yeshuko Ahdinma Cha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गाउ बजाऊ उहाँलाई (E major) गाउ बजाऊ उहाँलाई उचालौ चालौ (२), सास हुने हरेक प्राणीले (२), (Ghau Bajau Uhalai Uchalau )2, (Saas Hune Harik Pradiley )2 परम प्रभुको प्रशंसा गह्रौं (२)  (Paramprabhuko Prasama Garau )2 तुरही बीणा सारंगी बजाई, खैजडी र नाचगान साथमा Turahi Bidna Sarangi Bajaye, Kaijadi Ra Nachgan Sathma तार बाजा बाँसुरी बजाई, आउ झ्यालीको साथमा Tar Baja Basuri Bajaye, Ahau Jhaliko Sathama      </dc:title>
  <dc:creator>Sagar Mukhiya sagar.mukhiya@cortland.edu</dc:creator>
  <cp:lastModifiedBy>Bhuwan Basnet</cp:lastModifiedBy>
  <cp:revision>14</cp:revision>
  <dcterms:created xsi:type="dcterms:W3CDTF">2021-08-10T23:53:29Z</dcterms:created>
  <dcterms:modified xsi:type="dcterms:W3CDTF">2024-04-21T04:55:17Z</dcterms:modified>
</cp:coreProperties>
</file>